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139B8F-5666-47F5-A08C-23581CBF3752}" type="datetimeFigureOut">
              <a:rPr lang="en-US" smtClean="0"/>
              <a:t>2/24/2014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168887-19EF-4CB2-A286-22AA0E7438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379233" y="454667"/>
            <a:ext cx="5716975" cy="1493106"/>
            <a:chOff x="1379233" y="454667"/>
            <a:chExt cx="5716975" cy="1493106"/>
          </a:xfrm>
        </p:grpSpPr>
        <p:sp>
          <p:nvSpPr>
            <p:cNvPr id="2" name="Freeform 1"/>
            <p:cNvSpPr/>
            <p:nvPr/>
          </p:nvSpPr>
          <p:spPr>
            <a:xfrm>
              <a:off x="1624629" y="573001"/>
              <a:ext cx="493459" cy="914536"/>
            </a:xfrm>
            <a:custGeom>
              <a:avLst/>
              <a:gdLst/>
              <a:ahLst/>
              <a:cxnLst/>
              <a:rect l="0" t="0" r="0" b="0"/>
              <a:pathLst>
                <a:path w="493459" h="914536">
                  <a:moveTo>
                    <a:pt x="470542" y="6066"/>
                  </a:moveTo>
                  <a:lnTo>
                    <a:pt x="438090" y="0"/>
                  </a:lnTo>
                  <a:lnTo>
                    <a:pt x="417514" y="2590"/>
                  </a:lnTo>
                  <a:lnTo>
                    <a:pt x="396671" y="13880"/>
                  </a:lnTo>
                  <a:lnTo>
                    <a:pt x="354694" y="55313"/>
                  </a:lnTo>
                  <a:lnTo>
                    <a:pt x="306208" y="115992"/>
                  </a:lnTo>
                  <a:lnTo>
                    <a:pt x="262248" y="167724"/>
                  </a:lnTo>
                  <a:lnTo>
                    <a:pt x="225176" y="227439"/>
                  </a:lnTo>
                  <a:lnTo>
                    <a:pt x="189821" y="288754"/>
                  </a:lnTo>
                  <a:lnTo>
                    <a:pt x="161713" y="340542"/>
                  </a:lnTo>
                  <a:lnTo>
                    <a:pt x="133631" y="395832"/>
                  </a:lnTo>
                  <a:lnTo>
                    <a:pt x="105554" y="451814"/>
                  </a:lnTo>
                  <a:lnTo>
                    <a:pt x="78648" y="507933"/>
                  </a:lnTo>
                  <a:lnTo>
                    <a:pt x="54615" y="564078"/>
                  </a:lnTo>
                  <a:lnTo>
                    <a:pt x="27945" y="620229"/>
                  </a:lnTo>
                  <a:lnTo>
                    <a:pt x="11412" y="675210"/>
                  </a:lnTo>
                  <a:lnTo>
                    <a:pt x="0" y="730438"/>
                  </a:lnTo>
                  <a:lnTo>
                    <a:pt x="839" y="778315"/>
                  </a:lnTo>
                  <a:lnTo>
                    <a:pt x="11603" y="831523"/>
                  </a:lnTo>
                  <a:lnTo>
                    <a:pt x="32743" y="867538"/>
                  </a:lnTo>
                  <a:lnTo>
                    <a:pt x="61233" y="894847"/>
                  </a:lnTo>
                  <a:lnTo>
                    <a:pt x="97491" y="912167"/>
                  </a:lnTo>
                  <a:lnTo>
                    <a:pt x="121078" y="914535"/>
                  </a:lnTo>
                  <a:lnTo>
                    <a:pt x="182713" y="903509"/>
                  </a:lnTo>
                  <a:lnTo>
                    <a:pt x="227683" y="887145"/>
                  </a:lnTo>
                  <a:lnTo>
                    <a:pt x="288376" y="856388"/>
                  </a:lnTo>
                  <a:lnTo>
                    <a:pt x="349569" y="809596"/>
                  </a:lnTo>
                  <a:lnTo>
                    <a:pt x="409808" y="753364"/>
                  </a:lnTo>
                  <a:lnTo>
                    <a:pt x="451730" y="699849"/>
                  </a:lnTo>
                  <a:lnTo>
                    <a:pt x="479012" y="642570"/>
                  </a:lnTo>
                  <a:lnTo>
                    <a:pt x="493458" y="596433"/>
                  </a:lnTo>
                  <a:lnTo>
                    <a:pt x="492035" y="565979"/>
                  </a:lnTo>
                  <a:lnTo>
                    <a:pt x="477647" y="513889"/>
                  </a:lnTo>
                  <a:lnTo>
                    <a:pt x="464341" y="494588"/>
                  </a:lnTo>
                  <a:lnTo>
                    <a:pt x="446729" y="479380"/>
                  </a:lnTo>
                  <a:lnTo>
                    <a:pt x="427203" y="468722"/>
                  </a:lnTo>
                  <a:lnTo>
                    <a:pt x="385301" y="461734"/>
                  </a:lnTo>
                  <a:lnTo>
                    <a:pt x="335841" y="470842"/>
                  </a:lnTo>
                  <a:lnTo>
                    <a:pt x="280506" y="501568"/>
                  </a:lnTo>
                  <a:lnTo>
                    <a:pt x="221953" y="550077"/>
                  </a:lnTo>
                  <a:lnTo>
                    <a:pt x="162716" y="606409"/>
                  </a:lnTo>
                  <a:lnTo>
                    <a:pt x="105593" y="665723"/>
                  </a:lnTo>
                  <a:lnTo>
                    <a:pt x="55642" y="725638"/>
                  </a:lnTo>
                  <a:lnTo>
                    <a:pt x="49402" y="732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9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81805" y="652766"/>
              <a:ext cx="18818" cy="736996"/>
            </a:xfrm>
            <a:custGeom>
              <a:avLst/>
              <a:gdLst/>
              <a:ahLst/>
              <a:cxnLst/>
              <a:rect l="0" t="0" r="0" b="0"/>
              <a:pathLst>
                <a:path w="18818" h="736996">
                  <a:moveTo>
                    <a:pt x="18816" y="0"/>
                  </a:moveTo>
                  <a:lnTo>
                    <a:pt x="18817" y="55170"/>
                  </a:lnTo>
                  <a:lnTo>
                    <a:pt x="18817" y="110324"/>
                  </a:lnTo>
                  <a:lnTo>
                    <a:pt x="15697" y="159421"/>
                  </a:lnTo>
                  <a:lnTo>
                    <a:pt x="13603" y="211013"/>
                  </a:lnTo>
                  <a:lnTo>
                    <a:pt x="14152" y="263344"/>
                  </a:lnTo>
                  <a:lnTo>
                    <a:pt x="10026" y="315894"/>
                  </a:lnTo>
                  <a:lnTo>
                    <a:pt x="8803" y="368509"/>
                  </a:lnTo>
                  <a:lnTo>
                    <a:pt x="5321" y="418024"/>
                  </a:lnTo>
                  <a:lnTo>
                    <a:pt x="0" y="465451"/>
                  </a:lnTo>
                  <a:lnTo>
                    <a:pt x="3791" y="528289"/>
                  </a:lnTo>
                  <a:lnTo>
                    <a:pt x="7400" y="585762"/>
                  </a:lnTo>
                  <a:lnTo>
                    <a:pt x="8113" y="645294"/>
                  </a:lnTo>
                  <a:lnTo>
                    <a:pt x="8253" y="707443"/>
                  </a:lnTo>
                  <a:lnTo>
                    <a:pt x="8288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87694" y="747523"/>
              <a:ext cx="465571" cy="393938"/>
            </a:xfrm>
            <a:custGeom>
              <a:avLst/>
              <a:gdLst/>
              <a:ahLst/>
              <a:cxnLst/>
              <a:rect l="0" t="0" r="0" b="0"/>
              <a:pathLst>
                <a:path w="465571" h="393938">
                  <a:moveTo>
                    <a:pt x="465570" y="231627"/>
                  </a:moveTo>
                  <a:lnTo>
                    <a:pt x="448802" y="226038"/>
                  </a:lnTo>
                  <a:lnTo>
                    <a:pt x="428092" y="229533"/>
                  </a:lnTo>
                  <a:lnTo>
                    <a:pt x="396363" y="244654"/>
                  </a:lnTo>
                  <a:lnTo>
                    <a:pt x="333935" y="282370"/>
                  </a:lnTo>
                  <a:lnTo>
                    <a:pt x="275592" y="308361"/>
                  </a:lnTo>
                  <a:lnTo>
                    <a:pt x="212845" y="338916"/>
                  </a:lnTo>
                  <a:lnTo>
                    <a:pt x="153999" y="360890"/>
                  </a:lnTo>
                  <a:lnTo>
                    <a:pt x="99998" y="381033"/>
                  </a:lnTo>
                  <a:lnTo>
                    <a:pt x="47131" y="393937"/>
                  </a:lnTo>
                  <a:lnTo>
                    <a:pt x="19504" y="392282"/>
                  </a:lnTo>
                  <a:lnTo>
                    <a:pt x="10265" y="386693"/>
                  </a:lnTo>
                  <a:lnTo>
                    <a:pt x="4106" y="378288"/>
                  </a:lnTo>
                  <a:lnTo>
                    <a:pt x="0" y="368006"/>
                  </a:lnTo>
                  <a:lnTo>
                    <a:pt x="1676" y="344102"/>
                  </a:lnTo>
                  <a:lnTo>
                    <a:pt x="21817" y="285040"/>
                  </a:lnTo>
                  <a:lnTo>
                    <a:pt x="47088" y="234325"/>
                  </a:lnTo>
                  <a:lnTo>
                    <a:pt x="71214" y="182253"/>
                  </a:lnTo>
                  <a:lnTo>
                    <a:pt x="99098" y="120750"/>
                  </a:lnTo>
                  <a:lnTo>
                    <a:pt x="110841" y="100460"/>
                  </a:lnTo>
                  <a:lnTo>
                    <a:pt x="127911" y="46013"/>
                  </a:lnTo>
                  <a:lnTo>
                    <a:pt x="138965" y="17923"/>
                  </a:lnTo>
                  <a:lnTo>
                    <a:pt x="1497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69119" y="1031792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0063" y="5590"/>
                  </a:lnTo>
                  <a:lnTo>
                    <a:pt x="118151" y="12998"/>
                  </a:lnTo>
                  <a:lnTo>
                    <a:pt x="62983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06114" y="621181"/>
              <a:ext cx="63172" cy="663296"/>
            </a:xfrm>
            <a:custGeom>
              <a:avLst/>
              <a:gdLst/>
              <a:ahLst/>
              <a:cxnLst/>
              <a:rect l="0" t="0" r="0" b="0"/>
              <a:pathLst>
                <a:path w="63172" h="663296">
                  <a:moveTo>
                    <a:pt x="63171" y="0"/>
                  </a:moveTo>
                  <a:lnTo>
                    <a:pt x="48516" y="60730"/>
                  </a:lnTo>
                  <a:lnTo>
                    <a:pt x="43378" y="122827"/>
                  </a:lnTo>
                  <a:lnTo>
                    <a:pt x="41318" y="173004"/>
                  </a:lnTo>
                  <a:lnTo>
                    <a:pt x="34989" y="224915"/>
                  </a:lnTo>
                  <a:lnTo>
                    <a:pt x="32594" y="277341"/>
                  </a:lnTo>
                  <a:lnTo>
                    <a:pt x="30714" y="331090"/>
                  </a:lnTo>
                  <a:lnTo>
                    <a:pt x="24438" y="388609"/>
                  </a:lnTo>
                  <a:lnTo>
                    <a:pt x="20889" y="437497"/>
                  </a:lnTo>
                  <a:lnTo>
                    <a:pt x="14118" y="487338"/>
                  </a:lnTo>
                  <a:lnTo>
                    <a:pt x="8118" y="543574"/>
                  </a:lnTo>
                  <a:lnTo>
                    <a:pt x="1603" y="594413"/>
                  </a:lnTo>
                  <a:lnTo>
                    <a:pt x="211" y="650989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51633" y="454667"/>
              <a:ext cx="662380" cy="492898"/>
            </a:xfrm>
            <a:custGeom>
              <a:avLst/>
              <a:gdLst/>
              <a:ahLst/>
              <a:cxnLst/>
              <a:rect l="0" t="0" r="0" b="0"/>
              <a:pathLst>
                <a:path w="662380" h="492898">
                  <a:moveTo>
                    <a:pt x="22854" y="187571"/>
                  </a:moveTo>
                  <a:lnTo>
                    <a:pt x="0" y="133696"/>
                  </a:lnTo>
                  <a:lnTo>
                    <a:pt x="218" y="113324"/>
                  </a:lnTo>
                  <a:lnTo>
                    <a:pt x="10454" y="92571"/>
                  </a:lnTo>
                  <a:lnTo>
                    <a:pt x="45621" y="50652"/>
                  </a:lnTo>
                  <a:lnTo>
                    <a:pt x="76003" y="30279"/>
                  </a:lnTo>
                  <a:lnTo>
                    <a:pt x="136861" y="6849"/>
                  </a:lnTo>
                  <a:lnTo>
                    <a:pt x="198443" y="663"/>
                  </a:lnTo>
                  <a:lnTo>
                    <a:pt x="249055" y="0"/>
                  </a:lnTo>
                  <a:lnTo>
                    <a:pt x="299406" y="5522"/>
                  </a:lnTo>
                  <a:lnTo>
                    <a:pt x="358935" y="11101"/>
                  </a:lnTo>
                  <a:lnTo>
                    <a:pt x="415753" y="28710"/>
                  </a:lnTo>
                  <a:lnTo>
                    <a:pt x="472037" y="54719"/>
                  </a:lnTo>
                  <a:lnTo>
                    <a:pt x="525096" y="82386"/>
                  </a:lnTo>
                  <a:lnTo>
                    <a:pt x="587998" y="132742"/>
                  </a:lnTo>
                  <a:lnTo>
                    <a:pt x="633209" y="188303"/>
                  </a:lnTo>
                  <a:lnTo>
                    <a:pt x="655934" y="229830"/>
                  </a:lnTo>
                  <a:lnTo>
                    <a:pt x="662379" y="283670"/>
                  </a:lnTo>
                  <a:lnTo>
                    <a:pt x="658699" y="340307"/>
                  </a:lnTo>
                  <a:lnTo>
                    <a:pt x="650162" y="366978"/>
                  </a:lnTo>
                  <a:lnTo>
                    <a:pt x="637400" y="386630"/>
                  </a:lnTo>
                  <a:lnTo>
                    <a:pt x="610483" y="409678"/>
                  </a:lnTo>
                  <a:lnTo>
                    <a:pt x="549106" y="443453"/>
                  </a:lnTo>
                  <a:lnTo>
                    <a:pt x="491024" y="464318"/>
                  </a:lnTo>
                  <a:lnTo>
                    <a:pt x="439211" y="475201"/>
                  </a:lnTo>
                  <a:lnTo>
                    <a:pt x="379406" y="480245"/>
                  </a:lnTo>
                  <a:lnTo>
                    <a:pt x="319069" y="490422"/>
                  </a:lnTo>
                  <a:lnTo>
                    <a:pt x="307123" y="49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81315" y="968621"/>
              <a:ext cx="156468" cy="296433"/>
            </a:xfrm>
            <a:custGeom>
              <a:avLst/>
              <a:gdLst/>
              <a:ahLst/>
              <a:cxnLst/>
              <a:rect l="0" t="0" r="0" b="0"/>
              <a:pathLst>
                <a:path w="156468" h="296433">
                  <a:moveTo>
                    <a:pt x="9068" y="189513"/>
                  </a:moveTo>
                  <a:lnTo>
                    <a:pt x="17401" y="238444"/>
                  </a:lnTo>
                  <a:lnTo>
                    <a:pt x="24203" y="296432"/>
                  </a:lnTo>
                  <a:lnTo>
                    <a:pt x="21498" y="295888"/>
                  </a:lnTo>
                  <a:lnTo>
                    <a:pt x="17355" y="292015"/>
                  </a:lnTo>
                  <a:lnTo>
                    <a:pt x="5935" y="264208"/>
                  </a:lnTo>
                  <a:lnTo>
                    <a:pt x="0" y="205654"/>
                  </a:lnTo>
                  <a:lnTo>
                    <a:pt x="1948" y="147815"/>
                  </a:lnTo>
                  <a:lnTo>
                    <a:pt x="18840" y="91329"/>
                  </a:lnTo>
                  <a:lnTo>
                    <a:pt x="37960" y="54747"/>
                  </a:lnTo>
                  <a:lnTo>
                    <a:pt x="54664" y="38760"/>
                  </a:lnTo>
                  <a:lnTo>
                    <a:pt x="114659" y="11159"/>
                  </a:lnTo>
                  <a:lnTo>
                    <a:pt x="156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14357" y="989678"/>
              <a:ext cx="246662" cy="287340"/>
            </a:xfrm>
            <a:custGeom>
              <a:avLst/>
              <a:gdLst/>
              <a:ahLst/>
              <a:cxnLst/>
              <a:rect l="0" t="0" r="0" b="0"/>
              <a:pathLst>
                <a:path w="246662" h="287340">
                  <a:moveTo>
                    <a:pt x="133995" y="10529"/>
                  </a:moveTo>
                  <a:lnTo>
                    <a:pt x="91304" y="25101"/>
                  </a:lnTo>
                  <a:lnTo>
                    <a:pt x="70567" y="39232"/>
                  </a:lnTo>
                  <a:lnTo>
                    <a:pt x="23737" y="94146"/>
                  </a:lnTo>
                  <a:lnTo>
                    <a:pt x="6829" y="131751"/>
                  </a:lnTo>
                  <a:lnTo>
                    <a:pt x="0" y="172528"/>
                  </a:lnTo>
                  <a:lnTo>
                    <a:pt x="6098" y="219823"/>
                  </a:lnTo>
                  <a:lnTo>
                    <a:pt x="12031" y="241589"/>
                  </a:lnTo>
                  <a:lnTo>
                    <a:pt x="27926" y="259841"/>
                  </a:lnTo>
                  <a:lnTo>
                    <a:pt x="70669" y="285034"/>
                  </a:lnTo>
                  <a:lnTo>
                    <a:pt x="94932" y="287339"/>
                  </a:lnTo>
                  <a:lnTo>
                    <a:pt x="138018" y="278940"/>
                  </a:lnTo>
                  <a:lnTo>
                    <a:pt x="168539" y="266693"/>
                  </a:lnTo>
                  <a:lnTo>
                    <a:pt x="204282" y="240067"/>
                  </a:lnTo>
                  <a:lnTo>
                    <a:pt x="229040" y="208782"/>
                  </a:lnTo>
                  <a:lnTo>
                    <a:pt x="243135" y="170396"/>
                  </a:lnTo>
                  <a:lnTo>
                    <a:pt x="246661" y="129387"/>
                  </a:lnTo>
                  <a:lnTo>
                    <a:pt x="243341" y="101569"/>
                  </a:lnTo>
                  <a:lnTo>
                    <a:pt x="231726" y="76727"/>
                  </a:lnTo>
                  <a:lnTo>
                    <a:pt x="205456" y="46131"/>
                  </a:lnTo>
                  <a:lnTo>
                    <a:pt x="175446" y="25367"/>
                  </a:lnTo>
                  <a:lnTo>
                    <a:pt x="1339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60857" y="642238"/>
              <a:ext cx="339242" cy="639834"/>
            </a:xfrm>
            <a:custGeom>
              <a:avLst/>
              <a:gdLst/>
              <a:ahLst/>
              <a:cxnLst/>
              <a:rect l="0" t="0" r="0" b="0"/>
              <a:pathLst>
                <a:path w="339242" h="639834">
                  <a:moveTo>
                    <a:pt x="19122" y="0"/>
                  </a:moveTo>
                  <a:lnTo>
                    <a:pt x="19122" y="52050"/>
                  </a:lnTo>
                  <a:lnTo>
                    <a:pt x="22241" y="101990"/>
                  </a:lnTo>
                  <a:lnTo>
                    <a:pt x="28187" y="160786"/>
                  </a:lnTo>
                  <a:lnTo>
                    <a:pt x="29217" y="208947"/>
                  </a:lnTo>
                  <a:lnTo>
                    <a:pt x="29565" y="269217"/>
                  </a:lnTo>
                  <a:lnTo>
                    <a:pt x="29633" y="329303"/>
                  </a:lnTo>
                  <a:lnTo>
                    <a:pt x="29647" y="391561"/>
                  </a:lnTo>
                  <a:lnTo>
                    <a:pt x="28480" y="451259"/>
                  </a:lnTo>
                  <a:lnTo>
                    <a:pt x="22414" y="508053"/>
                  </a:lnTo>
                  <a:lnTo>
                    <a:pt x="18928" y="565825"/>
                  </a:lnTo>
                  <a:lnTo>
                    <a:pt x="13966" y="594239"/>
                  </a:lnTo>
                  <a:lnTo>
                    <a:pt x="11006" y="598540"/>
                  </a:lnTo>
                  <a:lnTo>
                    <a:pt x="7862" y="596729"/>
                  </a:lnTo>
                  <a:lnTo>
                    <a:pt x="4596" y="590841"/>
                  </a:lnTo>
                  <a:lnTo>
                    <a:pt x="0" y="560199"/>
                  </a:lnTo>
                  <a:lnTo>
                    <a:pt x="5683" y="499518"/>
                  </a:lnTo>
                  <a:lnTo>
                    <a:pt x="8901" y="449692"/>
                  </a:lnTo>
                  <a:lnTo>
                    <a:pt x="17913" y="405943"/>
                  </a:lnTo>
                  <a:lnTo>
                    <a:pt x="36051" y="370234"/>
                  </a:lnTo>
                  <a:lnTo>
                    <a:pt x="63133" y="339766"/>
                  </a:lnTo>
                  <a:lnTo>
                    <a:pt x="83136" y="327262"/>
                  </a:lnTo>
                  <a:lnTo>
                    <a:pt x="130896" y="319235"/>
                  </a:lnTo>
                  <a:lnTo>
                    <a:pt x="178322" y="328035"/>
                  </a:lnTo>
                  <a:lnTo>
                    <a:pt x="226694" y="351969"/>
                  </a:lnTo>
                  <a:lnTo>
                    <a:pt x="289100" y="407142"/>
                  </a:lnTo>
                  <a:lnTo>
                    <a:pt x="316210" y="443591"/>
                  </a:lnTo>
                  <a:lnTo>
                    <a:pt x="334043" y="490825"/>
                  </a:lnTo>
                  <a:lnTo>
                    <a:pt x="339241" y="521131"/>
                  </a:lnTo>
                  <a:lnTo>
                    <a:pt x="334421" y="564501"/>
                  </a:lnTo>
                  <a:lnTo>
                    <a:pt x="324591" y="592870"/>
                  </a:lnTo>
                  <a:lnTo>
                    <a:pt x="306185" y="614838"/>
                  </a:lnTo>
                  <a:lnTo>
                    <a:pt x="294725" y="623971"/>
                  </a:lnTo>
                  <a:lnTo>
                    <a:pt x="266394" y="634120"/>
                  </a:lnTo>
                  <a:lnTo>
                    <a:pt x="214441" y="639833"/>
                  </a:lnTo>
                  <a:lnTo>
                    <a:pt x="163952" y="638406"/>
                  </a:lnTo>
                  <a:lnTo>
                    <a:pt x="104272" y="627443"/>
                  </a:lnTo>
                  <a:lnTo>
                    <a:pt x="51046" y="613673"/>
                  </a:lnTo>
                  <a:lnTo>
                    <a:pt x="4017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12354" y="997350"/>
              <a:ext cx="341450" cy="313261"/>
            </a:xfrm>
            <a:custGeom>
              <a:avLst/>
              <a:gdLst/>
              <a:ahLst/>
              <a:cxnLst/>
              <a:rect l="0" t="0" r="0" b="0"/>
              <a:pathLst>
                <a:path w="341450" h="313261">
                  <a:moveTo>
                    <a:pt x="257221" y="118670"/>
                  </a:moveTo>
                  <a:lnTo>
                    <a:pt x="257221" y="90724"/>
                  </a:lnTo>
                  <a:lnTo>
                    <a:pt x="247863" y="64526"/>
                  </a:lnTo>
                  <a:lnTo>
                    <a:pt x="232005" y="39624"/>
                  </a:lnTo>
                  <a:lnTo>
                    <a:pt x="213258" y="20758"/>
                  </a:lnTo>
                  <a:lnTo>
                    <a:pt x="177384" y="2572"/>
                  </a:lnTo>
                  <a:lnTo>
                    <a:pt x="150768" y="0"/>
                  </a:lnTo>
                  <a:lnTo>
                    <a:pt x="123341" y="5097"/>
                  </a:lnTo>
                  <a:lnTo>
                    <a:pt x="73845" y="33845"/>
                  </a:lnTo>
                  <a:lnTo>
                    <a:pt x="48469" y="58442"/>
                  </a:lnTo>
                  <a:lnTo>
                    <a:pt x="29252" y="87957"/>
                  </a:lnTo>
                  <a:lnTo>
                    <a:pt x="8528" y="143352"/>
                  </a:lnTo>
                  <a:lnTo>
                    <a:pt x="0" y="194223"/>
                  </a:lnTo>
                  <a:lnTo>
                    <a:pt x="5012" y="239972"/>
                  </a:lnTo>
                  <a:lnTo>
                    <a:pt x="14887" y="268899"/>
                  </a:lnTo>
                  <a:lnTo>
                    <a:pt x="30194" y="291113"/>
                  </a:lnTo>
                  <a:lnTo>
                    <a:pt x="39189" y="300313"/>
                  </a:lnTo>
                  <a:lnTo>
                    <a:pt x="64782" y="310534"/>
                  </a:lnTo>
                  <a:lnTo>
                    <a:pt x="79795" y="313260"/>
                  </a:lnTo>
                  <a:lnTo>
                    <a:pt x="93314" y="311568"/>
                  </a:lnTo>
                  <a:lnTo>
                    <a:pt x="117693" y="300329"/>
                  </a:lnTo>
                  <a:lnTo>
                    <a:pt x="151148" y="274271"/>
                  </a:lnTo>
                  <a:lnTo>
                    <a:pt x="193022" y="215315"/>
                  </a:lnTo>
                  <a:lnTo>
                    <a:pt x="211683" y="179281"/>
                  </a:lnTo>
                  <a:lnTo>
                    <a:pt x="216334" y="166097"/>
                  </a:lnTo>
                  <a:lnTo>
                    <a:pt x="220604" y="161986"/>
                  </a:lnTo>
                  <a:lnTo>
                    <a:pt x="224621" y="163925"/>
                  </a:lnTo>
                  <a:lnTo>
                    <a:pt x="232203" y="178558"/>
                  </a:lnTo>
                  <a:lnTo>
                    <a:pt x="255732" y="233820"/>
                  </a:lnTo>
                  <a:lnTo>
                    <a:pt x="286545" y="260283"/>
                  </a:lnTo>
                  <a:lnTo>
                    <a:pt x="341449" y="287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74859" y="673823"/>
              <a:ext cx="373844" cy="669436"/>
            </a:xfrm>
            <a:custGeom>
              <a:avLst/>
              <a:gdLst/>
              <a:ahLst/>
              <a:cxnLst/>
              <a:rect l="0" t="0" r="0" b="0"/>
              <a:pathLst>
                <a:path w="373844" h="669436">
                  <a:moveTo>
                    <a:pt x="0" y="0"/>
                  </a:moveTo>
                  <a:lnTo>
                    <a:pt x="0" y="62478"/>
                  </a:lnTo>
                  <a:lnTo>
                    <a:pt x="5590" y="113597"/>
                  </a:lnTo>
                  <a:lnTo>
                    <a:pt x="10723" y="173131"/>
                  </a:lnTo>
                  <a:lnTo>
                    <a:pt x="18670" y="234284"/>
                  </a:lnTo>
                  <a:lnTo>
                    <a:pt x="26175" y="296753"/>
                  </a:lnTo>
                  <a:lnTo>
                    <a:pt x="30517" y="354153"/>
                  </a:lnTo>
                  <a:lnTo>
                    <a:pt x="31375" y="410551"/>
                  </a:lnTo>
                  <a:lnTo>
                    <a:pt x="31523" y="458947"/>
                  </a:lnTo>
                  <a:lnTo>
                    <a:pt x="31567" y="517740"/>
                  </a:lnTo>
                  <a:lnTo>
                    <a:pt x="28461" y="570255"/>
                  </a:lnTo>
                  <a:lnTo>
                    <a:pt x="25993" y="583721"/>
                  </a:lnTo>
                  <a:lnTo>
                    <a:pt x="23178" y="588019"/>
                  </a:lnTo>
                  <a:lnTo>
                    <a:pt x="20132" y="586205"/>
                  </a:lnTo>
                  <a:lnTo>
                    <a:pt x="16931" y="580317"/>
                  </a:lnTo>
                  <a:lnTo>
                    <a:pt x="11372" y="524279"/>
                  </a:lnTo>
                  <a:lnTo>
                    <a:pt x="16285" y="469849"/>
                  </a:lnTo>
                  <a:lnTo>
                    <a:pt x="30822" y="433623"/>
                  </a:lnTo>
                  <a:lnTo>
                    <a:pt x="65100" y="391111"/>
                  </a:lnTo>
                  <a:lnTo>
                    <a:pt x="96498" y="367659"/>
                  </a:lnTo>
                  <a:lnTo>
                    <a:pt x="121658" y="357206"/>
                  </a:lnTo>
                  <a:lnTo>
                    <a:pt x="148437" y="354901"/>
                  </a:lnTo>
                  <a:lnTo>
                    <a:pt x="209346" y="362952"/>
                  </a:lnTo>
                  <a:lnTo>
                    <a:pt x="260380" y="378033"/>
                  </a:lnTo>
                  <a:lnTo>
                    <a:pt x="295779" y="397319"/>
                  </a:lnTo>
                  <a:lnTo>
                    <a:pt x="332263" y="429030"/>
                  </a:lnTo>
                  <a:lnTo>
                    <a:pt x="361531" y="473651"/>
                  </a:lnTo>
                  <a:lnTo>
                    <a:pt x="373843" y="523916"/>
                  </a:lnTo>
                  <a:lnTo>
                    <a:pt x="371901" y="570266"/>
                  </a:lnTo>
                  <a:lnTo>
                    <a:pt x="352738" y="613634"/>
                  </a:lnTo>
                  <a:lnTo>
                    <a:pt x="331468" y="635765"/>
                  </a:lnTo>
                  <a:lnTo>
                    <a:pt x="293185" y="658258"/>
                  </a:lnTo>
                  <a:lnTo>
                    <a:pt x="249087" y="669212"/>
                  </a:lnTo>
                  <a:lnTo>
                    <a:pt x="217161" y="669435"/>
                  </a:lnTo>
                  <a:lnTo>
                    <a:pt x="161656" y="653633"/>
                  </a:lnTo>
                  <a:lnTo>
                    <a:pt x="105372" y="627722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8642" y="110549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27585" y="91597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17098" y="673823"/>
              <a:ext cx="42116" cy="684354"/>
            </a:xfrm>
            <a:custGeom>
              <a:avLst/>
              <a:gdLst/>
              <a:ahLst/>
              <a:cxnLst/>
              <a:rect l="0" t="0" r="0" b="0"/>
              <a:pathLst>
                <a:path w="42116" h="684354">
                  <a:moveTo>
                    <a:pt x="0" y="0"/>
                  </a:moveTo>
                  <a:lnTo>
                    <a:pt x="8334" y="52051"/>
                  </a:lnTo>
                  <a:lnTo>
                    <a:pt x="12998" y="105110"/>
                  </a:lnTo>
                  <a:lnTo>
                    <a:pt x="18669" y="157876"/>
                  </a:lnTo>
                  <a:lnTo>
                    <a:pt x="20350" y="210555"/>
                  </a:lnTo>
                  <a:lnTo>
                    <a:pt x="20848" y="266328"/>
                  </a:lnTo>
                  <a:lnTo>
                    <a:pt x="24115" y="324187"/>
                  </a:lnTo>
                  <a:lnTo>
                    <a:pt x="29372" y="378375"/>
                  </a:lnTo>
                  <a:lnTo>
                    <a:pt x="30930" y="431476"/>
                  </a:lnTo>
                  <a:lnTo>
                    <a:pt x="28272" y="481134"/>
                  </a:lnTo>
                  <a:lnTo>
                    <a:pt x="22483" y="539836"/>
                  </a:lnTo>
                  <a:lnTo>
                    <a:pt x="22509" y="597661"/>
                  </a:lnTo>
                  <a:lnTo>
                    <a:pt x="32566" y="654837"/>
                  </a:lnTo>
                  <a:lnTo>
                    <a:pt x="42115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85554" y="1168663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0" y="14851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27669" y="88439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27714" y="747523"/>
              <a:ext cx="31582" cy="589597"/>
            </a:xfrm>
            <a:custGeom>
              <a:avLst/>
              <a:gdLst/>
              <a:ahLst/>
              <a:cxnLst/>
              <a:rect l="0" t="0" r="0" b="0"/>
              <a:pathLst>
                <a:path w="31582" h="589597">
                  <a:moveTo>
                    <a:pt x="10524" y="0"/>
                  </a:moveTo>
                  <a:lnTo>
                    <a:pt x="2191" y="62478"/>
                  </a:lnTo>
                  <a:lnTo>
                    <a:pt x="430" y="124775"/>
                  </a:lnTo>
                  <a:lnTo>
                    <a:pt x="124" y="181640"/>
                  </a:lnTo>
                  <a:lnTo>
                    <a:pt x="35" y="237353"/>
                  </a:lnTo>
                  <a:lnTo>
                    <a:pt x="7" y="290905"/>
                  </a:lnTo>
                  <a:lnTo>
                    <a:pt x="0" y="343817"/>
                  </a:lnTo>
                  <a:lnTo>
                    <a:pt x="5585" y="396540"/>
                  </a:lnTo>
                  <a:lnTo>
                    <a:pt x="9060" y="443617"/>
                  </a:lnTo>
                  <a:lnTo>
                    <a:pt x="10090" y="498380"/>
                  </a:lnTo>
                  <a:lnTo>
                    <a:pt x="24910" y="559446"/>
                  </a:lnTo>
                  <a:lnTo>
                    <a:pt x="31581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90839" y="1010735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0"/>
                  </a:moveTo>
                  <a:lnTo>
                    <a:pt x="224912" y="3120"/>
                  </a:lnTo>
                  <a:lnTo>
                    <a:pt x="162971" y="9065"/>
                  </a:lnTo>
                  <a:lnTo>
                    <a:pt x="103660" y="10095"/>
                  </a:lnTo>
                  <a:lnTo>
                    <a:pt x="47222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32995" y="1116020"/>
              <a:ext cx="84228" cy="115815"/>
            </a:xfrm>
            <a:custGeom>
              <a:avLst/>
              <a:gdLst/>
              <a:ahLst/>
              <a:cxnLst/>
              <a:rect l="0" t="0" r="0" b="0"/>
              <a:pathLst>
                <a:path w="84228" h="115815">
                  <a:moveTo>
                    <a:pt x="0" y="0"/>
                  </a:moveTo>
                  <a:lnTo>
                    <a:pt x="58563" y="58563"/>
                  </a:lnTo>
                  <a:lnTo>
                    <a:pt x="74803" y="85983"/>
                  </a:lnTo>
                  <a:lnTo>
                    <a:pt x="8422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59295" y="1094963"/>
              <a:ext cx="336913" cy="473784"/>
            </a:xfrm>
            <a:custGeom>
              <a:avLst/>
              <a:gdLst/>
              <a:ahLst/>
              <a:cxnLst/>
              <a:rect l="0" t="0" r="0" b="0"/>
              <a:pathLst>
                <a:path w="336913" h="473784">
                  <a:moveTo>
                    <a:pt x="336912" y="0"/>
                  </a:moveTo>
                  <a:lnTo>
                    <a:pt x="285917" y="59328"/>
                  </a:lnTo>
                  <a:lnTo>
                    <a:pt x="233968" y="119520"/>
                  </a:lnTo>
                  <a:lnTo>
                    <a:pt x="188435" y="178086"/>
                  </a:lnTo>
                  <a:lnTo>
                    <a:pt x="142318" y="231509"/>
                  </a:lnTo>
                  <a:lnTo>
                    <a:pt x="100326" y="292587"/>
                  </a:lnTo>
                  <a:lnTo>
                    <a:pt x="69537" y="347150"/>
                  </a:lnTo>
                  <a:lnTo>
                    <a:pt x="40598" y="400045"/>
                  </a:lnTo>
                  <a:lnTo>
                    <a:pt x="12986" y="45481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79233" y="1516232"/>
              <a:ext cx="5422177" cy="431541"/>
            </a:xfrm>
            <a:custGeom>
              <a:avLst/>
              <a:gdLst/>
              <a:ahLst/>
              <a:cxnLst/>
              <a:rect l="0" t="0" r="0" b="0"/>
              <a:pathLst>
                <a:path w="5422177" h="431541">
                  <a:moveTo>
                    <a:pt x="5422176" y="126213"/>
                  </a:moveTo>
                  <a:lnTo>
                    <a:pt x="5363338" y="117808"/>
                  </a:lnTo>
                  <a:lnTo>
                    <a:pt x="5319597" y="111559"/>
                  </a:lnTo>
                  <a:lnTo>
                    <a:pt x="5272860" y="104882"/>
                  </a:lnTo>
                  <a:lnTo>
                    <a:pt x="5225962" y="98015"/>
                  </a:lnTo>
                  <a:lnTo>
                    <a:pt x="5181722" y="91064"/>
                  </a:lnTo>
                  <a:lnTo>
                    <a:pt x="5135543" y="84075"/>
                  </a:lnTo>
                  <a:lnTo>
                    <a:pt x="5086554" y="77069"/>
                  </a:lnTo>
                  <a:lnTo>
                    <a:pt x="5033585" y="70057"/>
                  </a:lnTo>
                  <a:lnTo>
                    <a:pt x="4981967" y="63040"/>
                  </a:lnTo>
                  <a:lnTo>
                    <a:pt x="4930560" y="56022"/>
                  </a:lnTo>
                  <a:lnTo>
                    <a:pt x="4876516" y="49004"/>
                  </a:lnTo>
                  <a:lnTo>
                    <a:pt x="4818182" y="41985"/>
                  </a:lnTo>
                  <a:lnTo>
                    <a:pt x="4758331" y="36136"/>
                  </a:lnTo>
                  <a:lnTo>
                    <a:pt x="4700535" y="33536"/>
                  </a:lnTo>
                  <a:lnTo>
                    <a:pt x="4640532" y="29261"/>
                  </a:lnTo>
                  <a:lnTo>
                    <a:pt x="4578769" y="24632"/>
                  </a:lnTo>
                  <a:lnTo>
                    <a:pt x="4516225" y="22574"/>
                  </a:lnTo>
                  <a:lnTo>
                    <a:pt x="4483636" y="22026"/>
                  </a:lnTo>
                  <a:lnTo>
                    <a:pt x="4450212" y="21660"/>
                  </a:lnTo>
                  <a:lnTo>
                    <a:pt x="4416231" y="21416"/>
                  </a:lnTo>
                  <a:lnTo>
                    <a:pt x="4381879" y="20084"/>
                  </a:lnTo>
                  <a:lnTo>
                    <a:pt x="4347279" y="18025"/>
                  </a:lnTo>
                  <a:lnTo>
                    <a:pt x="4312514" y="15484"/>
                  </a:lnTo>
                  <a:lnTo>
                    <a:pt x="4276469" y="13789"/>
                  </a:lnTo>
                  <a:lnTo>
                    <a:pt x="4239571" y="12659"/>
                  </a:lnTo>
                  <a:lnTo>
                    <a:pt x="4202105" y="11906"/>
                  </a:lnTo>
                  <a:lnTo>
                    <a:pt x="4164258" y="11404"/>
                  </a:lnTo>
                  <a:lnTo>
                    <a:pt x="4126160" y="11069"/>
                  </a:lnTo>
                  <a:lnTo>
                    <a:pt x="4087892" y="10846"/>
                  </a:lnTo>
                  <a:lnTo>
                    <a:pt x="4049512" y="10697"/>
                  </a:lnTo>
                  <a:lnTo>
                    <a:pt x="4011058" y="10598"/>
                  </a:lnTo>
                  <a:lnTo>
                    <a:pt x="3972553" y="10532"/>
                  </a:lnTo>
                  <a:lnTo>
                    <a:pt x="3932845" y="10488"/>
                  </a:lnTo>
                  <a:lnTo>
                    <a:pt x="3892335" y="10458"/>
                  </a:lnTo>
                  <a:lnTo>
                    <a:pt x="3851291" y="10439"/>
                  </a:lnTo>
                  <a:lnTo>
                    <a:pt x="3809890" y="10426"/>
                  </a:lnTo>
                  <a:lnTo>
                    <a:pt x="3768252" y="10417"/>
                  </a:lnTo>
                  <a:lnTo>
                    <a:pt x="3726454" y="10411"/>
                  </a:lnTo>
                  <a:lnTo>
                    <a:pt x="3685721" y="10407"/>
                  </a:lnTo>
                  <a:lnTo>
                    <a:pt x="3645698" y="10405"/>
                  </a:lnTo>
                  <a:lnTo>
                    <a:pt x="3606147" y="10403"/>
                  </a:lnTo>
                  <a:lnTo>
                    <a:pt x="3565743" y="10402"/>
                  </a:lnTo>
                  <a:lnTo>
                    <a:pt x="3524768" y="10401"/>
                  </a:lnTo>
                  <a:lnTo>
                    <a:pt x="3483413" y="10401"/>
                  </a:lnTo>
                  <a:lnTo>
                    <a:pt x="3440636" y="9231"/>
                  </a:lnTo>
                  <a:lnTo>
                    <a:pt x="3396910" y="7281"/>
                  </a:lnTo>
                  <a:lnTo>
                    <a:pt x="3352551" y="4811"/>
                  </a:lnTo>
                  <a:lnTo>
                    <a:pt x="3307771" y="3164"/>
                  </a:lnTo>
                  <a:lnTo>
                    <a:pt x="3262710" y="2067"/>
                  </a:lnTo>
                  <a:lnTo>
                    <a:pt x="3217461" y="1335"/>
                  </a:lnTo>
                  <a:lnTo>
                    <a:pt x="3172087" y="847"/>
                  </a:lnTo>
                  <a:lnTo>
                    <a:pt x="3126630" y="522"/>
                  </a:lnTo>
                  <a:lnTo>
                    <a:pt x="3081118" y="305"/>
                  </a:lnTo>
                  <a:lnTo>
                    <a:pt x="3035568" y="160"/>
                  </a:lnTo>
                  <a:lnTo>
                    <a:pt x="2989994" y="64"/>
                  </a:lnTo>
                  <a:lnTo>
                    <a:pt x="2944404" y="0"/>
                  </a:lnTo>
                  <a:lnTo>
                    <a:pt x="2897632" y="1127"/>
                  </a:lnTo>
                  <a:lnTo>
                    <a:pt x="2850073" y="3048"/>
                  </a:lnTo>
                  <a:lnTo>
                    <a:pt x="2801990" y="5499"/>
                  </a:lnTo>
                  <a:lnTo>
                    <a:pt x="2752387" y="8302"/>
                  </a:lnTo>
                  <a:lnTo>
                    <a:pt x="2701771" y="11341"/>
                  </a:lnTo>
                  <a:lnTo>
                    <a:pt x="2650479" y="14537"/>
                  </a:lnTo>
                  <a:lnTo>
                    <a:pt x="2599907" y="17837"/>
                  </a:lnTo>
                  <a:lnTo>
                    <a:pt x="2549815" y="21207"/>
                  </a:lnTo>
                  <a:lnTo>
                    <a:pt x="2500043" y="24624"/>
                  </a:lnTo>
                  <a:lnTo>
                    <a:pt x="2450483" y="29241"/>
                  </a:lnTo>
                  <a:lnTo>
                    <a:pt x="2401066" y="34659"/>
                  </a:lnTo>
                  <a:lnTo>
                    <a:pt x="2351743" y="40611"/>
                  </a:lnTo>
                  <a:lnTo>
                    <a:pt x="2301314" y="46918"/>
                  </a:lnTo>
                  <a:lnTo>
                    <a:pt x="2250147" y="53463"/>
                  </a:lnTo>
                  <a:lnTo>
                    <a:pt x="2198488" y="60165"/>
                  </a:lnTo>
                  <a:lnTo>
                    <a:pt x="2147671" y="66973"/>
                  </a:lnTo>
                  <a:lnTo>
                    <a:pt x="2097416" y="73852"/>
                  </a:lnTo>
                  <a:lnTo>
                    <a:pt x="2047534" y="80777"/>
                  </a:lnTo>
                  <a:lnTo>
                    <a:pt x="1997903" y="87734"/>
                  </a:lnTo>
                  <a:lnTo>
                    <a:pt x="1948437" y="94711"/>
                  </a:lnTo>
                  <a:lnTo>
                    <a:pt x="1899083" y="101702"/>
                  </a:lnTo>
                  <a:lnTo>
                    <a:pt x="1848632" y="108703"/>
                  </a:lnTo>
                  <a:lnTo>
                    <a:pt x="1797451" y="115709"/>
                  </a:lnTo>
                  <a:lnTo>
                    <a:pt x="1745782" y="122720"/>
                  </a:lnTo>
                  <a:lnTo>
                    <a:pt x="1694959" y="129734"/>
                  </a:lnTo>
                  <a:lnTo>
                    <a:pt x="1644699" y="136749"/>
                  </a:lnTo>
                  <a:lnTo>
                    <a:pt x="1594815" y="143766"/>
                  </a:lnTo>
                  <a:lnTo>
                    <a:pt x="1544011" y="150783"/>
                  </a:lnTo>
                  <a:lnTo>
                    <a:pt x="1492595" y="157801"/>
                  </a:lnTo>
                  <a:lnTo>
                    <a:pt x="1440769" y="164819"/>
                  </a:lnTo>
                  <a:lnTo>
                    <a:pt x="1389841" y="171838"/>
                  </a:lnTo>
                  <a:lnTo>
                    <a:pt x="1339512" y="178856"/>
                  </a:lnTo>
                  <a:lnTo>
                    <a:pt x="1289581" y="185875"/>
                  </a:lnTo>
                  <a:lnTo>
                    <a:pt x="1238747" y="192894"/>
                  </a:lnTo>
                  <a:lnTo>
                    <a:pt x="1187310" y="199913"/>
                  </a:lnTo>
                  <a:lnTo>
                    <a:pt x="1135471" y="206932"/>
                  </a:lnTo>
                  <a:lnTo>
                    <a:pt x="1083364" y="213951"/>
                  </a:lnTo>
                  <a:lnTo>
                    <a:pt x="1031078" y="220970"/>
                  </a:lnTo>
                  <a:lnTo>
                    <a:pt x="978674" y="227989"/>
                  </a:lnTo>
                  <a:lnTo>
                    <a:pt x="927360" y="235008"/>
                  </a:lnTo>
                  <a:lnTo>
                    <a:pt x="876773" y="242027"/>
                  </a:lnTo>
                  <a:lnTo>
                    <a:pt x="826671" y="249046"/>
                  </a:lnTo>
                  <a:lnTo>
                    <a:pt x="778061" y="256065"/>
                  </a:lnTo>
                  <a:lnTo>
                    <a:pt x="730447" y="263084"/>
                  </a:lnTo>
                  <a:lnTo>
                    <a:pt x="683497" y="270103"/>
                  </a:lnTo>
                  <a:lnTo>
                    <a:pt x="635819" y="278291"/>
                  </a:lnTo>
                  <a:lnTo>
                    <a:pt x="587656" y="287260"/>
                  </a:lnTo>
                  <a:lnTo>
                    <a:pt x="539169" y="296749"/>
                  </a:lnTo>
                  <a:lnTo>
                    <a:pt x="491637" y="306584"/>
                  </a:lnTo>
                  <a:lnTo>
                    <a:pt x="444741" y="316650"/>
                  </a:lnTo>
                  <a:lnTo>
                    <a:pt x="398270" y="326871"/>
                  </a:lnTo>
                  <a:lnTo>
                    <a:pt x="352081" y="337194"/>
                  </a:lnTo>
                  <a:lnTo>
                    <a:pt x="306080" y="347586"/>
                  </a:lnTo>
                  <a:lnTo>
                    <a:pt x="260205" y="358023"/>
                  </a:lnTo>
                  <a:lnTo>
                    <a:pt x="219094" y="368490"/>
                  </a:lnTo>
                  <a:lnTo>
                    <a:pt x="181157" y="378978"/>
                  </a:lnTo>
                  <a:lnTo>
                    <a:pt x="145338" y="389480"/>
                  </a:lnTo>
                  <a:lnTo>
                    <a:pt x="83702" y="407387"/>
                  </a:lnTo>
                  <a:lnTo>
                    <a:pt x="24800" y="424383"/>
                  </a:lnTo>
                  <a:lnTo>
                    <a:pt x="0" y="431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92485" y="84227"/>
            <a:ext cx="9399019" cy="1105494"/>
            <a:chOff x="392485" y="84227"/>
            <a:chExt cx="9399019" cy="1105494"/>
          </a:xfrm>
        </p:grpSpPr>
        <p:sp>
          <p:nvSpPr>
            <p:cNvPr id="2" name="Freeform 1"/>
            <p:cNvSpPr/>
            <p:nvPr/>
          </p:nvSpPr>
          <p:spPr>
            <a:xfrm>
              <a:off x="392485" y="95713"/>
              <a:ext cx="368844" cy="460559"/>
            </a:xfrm>
            <a:custGeom>
              <a:avLst/>
              <a:gdLst/>
              <a:ahLst/>
              <a:cxnLst/>
              <a:rect l="0" t="0" r="0" b="0"/>
              <a:pathLst>
                <a:path w="368844" h="460559">
                  <a:moveTo>
                    <a:pt x="270810" y="41157"/>
                  </a:moveTo>
                  <a:lnTo>
                    <a:pt x="252829" y="25516"/>
                  </a:lnTo>
                  <a:lnTo>
                    <a:pt x="206657" y="6313"/>
                  </a:lnTo>
                  <a:lnTo>
                    <a:pt x="143414" y="0"/>
                  </a:lnTo>
                  <a:lnTo>
                    <a:pt x="88108" y="4821"/>
                  </a:lnTo>
                  <a:lnTo>
                    <a:pt x="51729" y="19342"/>
                  </a:lnTo>
                  <a:lnTo>
                    <a:pt x="24313" y="38463"/>
                  </a:lnTo>
                  <a:lnTo>
                    <a:pt x="6961" y="64535"/>
                  </a:lnTo>
                  <a:lnTo>
                    <a:pt x="0" y="100076"/>
                  </a:lnTo>
                  <a:lnTo>
                    <a:pt x="4611" y="123495"/>
                  </a:lnTo>
                  <a:lnTo>
                    <a:pt x="26635" y="167126"/>
                  </a:lnTo>
                  <a:lnTo>
                    <a:pt x="42965" y="182151"/>
                  </a:lnTo>
                  <a:lnTo>
                    <a:pt x="52233" y="187795"/>
                  </a:lnTo>
                  <a:lnTo>
                    <a:pt x="78128" y="190948"/>
                  </a:lnTo>
                  <a:lnTo>
                    <a:pt x="125592" y="186145"/>
                  </a:lnTo>
                  <a:lnTo>
                    <a:pt x="188442" y="179631"/>
                  </a:lnTo>
                  <a:lnTo>
                    <a:pt x="231717" y="184092"/>
                  </a:lnTo>
                  <a:lnTo>
                    <a:pt x="279855" y="204485"/>
                  </a:lnTo>
                  <a:lnTo>
                    <a:pt x="311315" y="225381"/>
                  </a:lnTo>
                  <a:lnTo>
                    <a:pt x="350854" y="273474"/>
                  </a:lnTo>
                  <a:lnTo>
                    <a:pt x="366796" y="310163"/>
                  </a:lnTo>
                  <a:lnTo>
                    <a:pt x="368843" y="333850"/>
                  </a:lnTo>
                  <a:lnTo>
                    <a:pt x="364683" y="356077"/>
                  </a:lnTo>
                  <a:lnTo>
                    <a:pt x="336450" y="409531"/>
                  </a:lnTo>
                  <a:lnTo>
                    <a:pt x="319870" y="424418"/>
                  </a:lnTo>
                  <a:lnTo>
                    <a:pt x="269168" y="453496"/>
                  </a:lnTo>
                  <a:lnTo>
                    <a:pt x="217150" y="460558"/>
                  </a:lnTo>
                  <a:lnTo>
                    <a:pt x="189639" y="459185"/>
                  </a:lnTo>
                  <a:lnTo>
                    <a:pt x="136970" y="439239"/>
                  </a:lnTo>
                  <a:lnTo>
                    <a:pt x="91825" y="420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1972" y="332928"/>
              <a:ext cx="177707" cy="202563"/>
            </a:xfrm>
            <a:custGeom>
              <a:avLst/>
              <a:gdLst/>
              <a:ahLst/>
              <a:cxnLst/>
              <a:rect l="0" t="0" r="0" b="0"/>
              <a:pathLst>
                <a:path w="177707" h="202563">
                  <a:moveTo>
                    <a:pt x="19779" y="98740"/>
                  </a:moveTo>
                  <a:lnTo>
                    <a:pt x="81871" y="93151"/>
                  </a:lnTo>
                  <a:lnTo>
                    <a:pt x="135450" y="77409"/>
                  </a:lnTo>
                  <a:lnTo>
                    <a:pt x="146026" y="73991"/>
                  </a:lnTo>
                  <a:lnTo>
                    <a:pt x="160897" y="60834"/>
                  </a:lnTo>
                  <a:lnTo>
                    <a:pt x="166500" y="52412"/>
                  </a:lnTo>
                  <a:lnTo>
                    <a:pt x="167896" y="44458"/>
                  </a:lnTo>
                  <a:lnTo>
                    <a:pt x="166487" y="36816"/>
                  </a:lnTo>
                  <a:lnTo>
                    <a:pt x="163208" y="29381"/>
                  </a:lnTo>
                  <a:lnTo>
                    <a:pt x="150205" y="18001"/>
                  </a:lnTo>
                  <a:lnTo>
                    <a:pt x="113262" y="1163"/>
                  </a:lnTo>
                  <a:lnTo>
                    <a:pt x="92913" y="0"/>
                  </a:lnTo>
                  <a:lnTo>
                    <a:pt x="51253" y="8786"/>
                  </a:lnTo>
                  <a:lnTo>
                    <a:pt x="25335" y="23994"/>
                  </a:lnTo>
                  <a:lnTo>
                    <a:pt x="13279" y="39783"/>
                  </a:lnTo>
                  <a:lnTo>
                    <a:pt x="5192" y="59669"/>
                  </a:lnTo>
                  <a:lnTo>
                    <a:pt x="0" y="110563"/>
                  </a:lnTo>
                  <a:lnTo>
                    <a:pt x="1630" y="136750"/>
                  </a:lnTo>
                  <a:lnTo>
                    <a:pt x="10153" y="160087"/>
                  </a:lnTo>
                  <a:lnTo>
                    <a:pt x="33694" y="187367"/>
                  </a:lnTo>
                  <a:lnTo>
                    <a:pt x="55989" y="196621"/>
                  </a:lnTo>
                  <a:lnTo>
                    <a:pt x="108430" y="202562"/>
                  </a:lnTo>
                  <a:lnTo>
                    <a:pt x="144312" y="198002"/>
                  </a:lnTo>
                  <a:lnTo>
                    <a:pt x="177706" y="182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3378" y="17898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8645" y="172241"/>
                  </a:lnTo>
                  <a:lnTo>
                    <a:pt x="28682" y="230988"/>
                  </a:lnTo>
                  <a:lnTo>
                    <a:pt x="38439" y="293327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6629" y="344179"/>
              <a:ext cx="137140" cy="163448"/>
            </a:xfrm>
            <a:custGeom>
              <a:avLst/>
              <a:gdLst/>
              <a:ahLst/>
              <a:cxnLst/>
              <a:rect l="0" t="0" r="0" b="0"/>
              <a:pathLst>
                <a:path w="137140" h="163448">
                  <a:moveTo>
                    <a:pt x="13619" y="76960"/>
                  </a:moveTo>
                  <a:lnTo>
                    <a:pt x="72236" y="71371"/>
                  </a:lnTo>
                  <a:lnTo>
                    <a:pt x="107026" y="62306"/>
                  </a:lnTo>
                  <a:lnTo>
                    <a:pt x="125714" y="49390"/>
                  </a:lnTo>
                  <a:lnTo>
                    <a:pt x="133972" y="41033"/>
                  </a:lnTo>
                  <a:lnTo>
                    <a:pt x="137139" y="33122"/>
                  </a:lnTo>
                  <a:lnTo>
                    <a:pt x="136910" y="25508"/>
                  </a:lnTo>
                  <a:lnTo>
                    <a:pt x="134417" y="18092"/>
                  </a:lnTo>
                  <a:lnTo>
                    <a:pt x="128076" y="11979"/>
                  </a:lnTo>
                  <a:lnTo>
                    <a:pt x="108553" y="2066"/>
                  </a:lnTo>
                  <a:lnTo>
                    <a:pt x="87398" y="0"/>
                  </a:lnTo>
                  <a:lnTo>
                    <a:pt x="66297" y="4151"/>
                  </a:lnTo>
                  <a:lnTo>
                    <a:pt x="45220" y="13795"/>
                  </a:lnTo>
                  <a:lnTo>
                    <a:pt x="19213" y="37968"/>
                  </a:lnTo>
                  <a:lnTo>
                    <a:pt x="2279" y="67357"/>
                  </a:lnTo>
                  <a:lnTo>
                    <a:pt x="0" y="91020"/>
                  </a:lnTo>
                  <a:lnTo>
                    <a:pt x="8070" y="138749"/>
                  </a:lnTo>
                  <a:lnTo>
                    <a:pt x="13429" y="147399"/>
                  </a:lnTo>
                  <a:lnTo>
                    <a:pt x="28743" y="160129"/>
                  </a:lnTo>
                  <a:lnTo>
                    <a:pt x="53486" y="163447"/>
                  </a:lnTo>
                  <a:lnTo>
                    <a:pt x="90942" y="161858"/>
                  </a:lnTo>
                  <a:lnTo>
                    <a:pt x="118904" y="161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7217" y="371618"/>
              <a:ext cx="161001" cy="157258"/>
            </a:xfrm>
            <a:custGeom>
              <a:avLst/>
              <a:gdLst/>
              <a:ahLst/>
              <a:cxnLst/>
              <a:rect l="0" t="0" r="0" b="0"/>
              <a:pathLst>
                <a:path w="161001" h="157258">
                  <a:moveTo>
                    <a:pt x="118886" y="17936"/>
                  </a:moveTo>
                  <a:lnTo>
                    <a:pt x="107708" y="6758"/>
                  </a:lnTo>
                  <a:lnTo>
                    <a:pt x="89742" y="1269"/>
                  </a:lnTo>
                  <a:lnTo>
                    <a:pt x="67328" y="0"/>
                  </a:lnTo>
                  <a:lnTo>
                    <a:pt x="45669" y="3335"/>
                  </a:lnTo>
                  <a:lnTo>
                    <a:pt x="27464" y="11837"/>
                  </a:lnTo>
                  <a:lnTo>
                    <a:pt x="19333" y="17379"/>
                  </a:lnTo>
                  <a:lnTo>
                    <a:pt x="7180" y="32896"/>
                  </a:lnTo>
                  <a:lnTo>
                    <a:pt x="2301" y="41948"/>
                  </a:lnTo>
                  <a:lnTo>
                    <a:pt x="0" y="61363"/>
                  </a:lnTo>
                  <a:lnTo>
                    <a:pt x="4047" y="81691"/>
                  </a:lnTo>
                  <a:lnTo>
                    <a:pt x="32201" y="133826"/>
                  </a:lnTo>
                  <a:lnTo>
                    <a:pt x="48774" y="148601"/>
                  </a:lnTo>
                  <a:lnTo>
                    <a:pt x="58107" y="154179"/>
                  </a:lnTo>
                  <a:lnTo>
                    <a:pt x="80955" y="157257"/>
                  </a:lnTo>
                  <a:lnTo>
                    <a:pt x="142834" y="155129"/>
                  </a:lnTo>
                  <a:lnTo>
                    <a:pt x="161000" y="154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6266" y="178984"/>
              <a:ext cx="49351" cy="347441"/>
            </a:xfrm>
            <a:custGeom>
              <a:avLst/>
              <a:gdLst/>
              <a:ahLst/>
              <a:cxnLst/>
              <a:rect l="0" t="0" r="0" b="0"/>
              <a:pathLst>
                <a:path w="49351" h="347441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6815"/>
                  </a:lnTo>
                  <a:lnTo>
                    <a:pt x="15378" y="188592"/>
                  </a:lnTo>
                  <a:lnTo>
                    <a:pt x="28515" y="242667"/>
                  </a:lnTo>
                  <a:lnTo>
                    <a:pt x="42375" y="298408"/>
                  </a:lnTo>
                  <a:lnTo>
                    <a:pt x="4935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296261"/>
              <a:ext cx="242157" cy="9066"/>
            </a:xfrm>
            <a:custGeom>
              <a:avLst/>
              <a:gdLst/>
              <a:ahLst/>
              <a:cxnLst/>
              <a:rect l="0" t="0" r="0" b="0"/>
              <a:pathLst>
                <a:path w="242157" h="9066">
                  <a:moveTo>
                    <a:pt x="242156" y="9065"/>
                  </a:moveTo>
                  <a:lnTo>
                    <a:pt x="183539" y="0"/>
                  </a:lnTo>
                  <a:lnTo>
                    <a:pt x="123823" y="7062"/>
                  </a:lnTo>
                  <a:lnTo>
                    <a:pt x="64103" y="8669"/>
                  </a:lnTo>
                  <a:lnTo>
                    <a:pt x="36679" y="8889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6254" y="333577"/>
              <a:ext cx="209487" cy="196583"/>
            </a:xfrm>
            <a:custGeom>
              <a:avLst/>
              <a:gdLst/>
              <a:ahLst/>
              <a:cxnLst/>
              <a:rect l="0" t="0" r="0" b="0"/>
              <a:pathLst>
                <a:path w="209487" h="196583">
                  <a:moveTo>
                    <a:pt x="146315" y="55977"/>
                  </a:moveTo>
                  <a:lnTo>
                    <a:pt x="136740" y="31930"/>
                  </a:lnTo>
                  <a:lnTo>
                    <a:pt x="126072" y="17603"/>
                  </a:lnTo>
                  <a:lnTo>
                    <a:pt x="101323" y="1973"/>
                  </a:lnTo>
                  <a:lnTo>
                    <a:pt x="81865" y="0"/>
                  </a:lnTo>
                  <a:lnTo>
                    <a:pt x="61519" y="4192"/>
                  </a:lnTo>
                  <a:lnTo>
                    <a:pt x="40778" y="13854"/>
                  </a:lnTo>
                  <a:lnTo>
                    <a:pt x="26100" y="29067"/>
                  </a:lnTo>
                  <a:lnTo>
                    <a:pt x="7146" y="67429"/>
                  </a:lnTo>
                  <a:lnTo>
                    <a:pt x="0" y="130722"/>
                  </a:lnTo>
                  <a:lnTo>
                    <a:pt x="1738" y="157047"/>
                  </a:lnTo>
                  <a:lnTo>
                    <a:pt x="10309" y="180446"/>
                  </a:lnTo>
                  <a:lnTo>
                    <a:pt x="18210" y="188089"/>
                  </a:lnTo>
                  <a:lnTo>
                    <a:pt x="39467" y="196582"/>
                  </a:lnTo>
                  <a:lnTo>
                    <a:pt x="49347" y="196507"/>
                  </a:lnTo>
                  <a:lnTo>
                    <a:pt x="66563" y="190184"/>
                  </a:lnTo>
                  <a:lnTo>
                    <a:pt x="89410" y="173471"/>
                  </a:lnTo>
                  <a:lnTo>
                    <a:pt x="116921" y="138457"/>
                  </a:lnTo>
                  <a:lnTo>
                    <a:pt x="138660" y="87332"/>
                  </a:lnTo>
                  <a:lnTo>
                    <a:pt x="141212" y="85069"/>
                  </a:lnTo>
                  <a:lnTo>
                    <a:pt x="142913" y="88240"/>
                  </a:lnTo>
                  <a:lnTo>
                    <a:pt x="147143" y="103071"/>
                  </a:lnTo>
                  <a:lnTo>
                    <a:pt x="175425" y="151389"/>
                  </a:lnTo>
                  <a:lnTo>
                    <a:pt x="209486" y="182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78701" y="84227"/>
              <a:ext cx="37652" cy="442198"/>
            </a:xfrm>
            <a:custGeom>
              <a:avLst/>
              <a:gdLst/>
              <a:ahLst/>
              <a:cxnLst/>
              <a:rect l="0" t="0" r="0" b="0"/>
              <a:pathLst>
                <a:path w="37652" h="442198">
                  <a:moveTo>
                    <a:pt x="6065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2614" y="139155"/>
                  </a:lnTo>
                  <a:lnTo>
                    <a:pt x="16585" y="197209"/>
                  </a:lnTo>
                  <a:lnTo>
                    <a:pt x="24694" y="259404"/>
                  </a:lnTo>
                  <a:lnTo>
                    <a:pt x="29523" y="314727"/>
                  </a:lnTo>
                  <a:lnTo>
                    <a:pt x="32123" y="365044"/>
                  </a:lnTo>
                  <a:lnTo>
                    <a:pt x="31724" y="406469"/>
                  </a:lnTo>
                  <a:lnTo>
                    <a:pt x="37651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1108" y="278314"/>
              <a:ext cx="168035" cy="230111"/>
            </a:xfrm>
            <a:custGeom>
              <a:avLst/>
              <a:gdLst/>
              <a:ahLst/>
              <a:cxnLst/>
              <a:rect l="0" t="0" r="0" b="0"/>
              <a:pathLst>
                <a:path w="168035" h="230111">
                  <a:moveTo>
                    <a:pt x="0" y="111240"/>
                  </a:moveTo>
                  <a:lnTo>
                    <a:pt x="37478" y="102907"/>
                  </a:lnTo>
                  <a:lnTo>
                    <a:pt x="88902" y="95556"/>
                  </a:lnTo>
                  <a:lnTo>
                    <a:pt x="141780" y="74433"/>
                  </a:lnTo>
                  <a:lnTo>
                    <a:pt x="160890" y="61346"/>
                  </a:lnTo>
                  <a:lnTo>
                    <a:pt x="165751" y="53411"/>
                  </a:lnTo>
                  <a:lnTo>
                    <a:pt x="168034" y="35235"/>
                  </a:lnTo>
                  <a:lnTo>
                    <a:pt x="162029" y="18579"/>
                  </a:lnTo>
                  <a:lnTo>
                    <a:pt x="157153" y="10861"/>
                  </a:lnTo>
                  <a:lnTo>
                    <a:pt x="149222" y="5716"/>
                  </a:lnTo>
                  <a:lnTo>
                    <a:pt x="127932" y="0"/>
                  </a:lnTo>
                  <a:lnTo>
                    <a:pt x="105992" y="3698"/>
                  </a:lnTo>
                  <a:lnTo>
                    <a:pt x="95228" y="7960"/>
                  </a:lnTo>
                  <a:lnTo>
                    <a:pt x="63311" y="36315"/>
                  </a:lnTo>
                  <a:lnTo>
                    <a:pt x="42805" y="68763"/>
                  </a:lnTo>
                  <a:lnTo>
                    <a:pt x="29321" y="111782"/>
                  </a:lnTo>
                  <a:lnTo>
                    <a:pt x="29095" y="150395"/>
                  </a:lnTo>
                  <a:lnTo>
                    <a:pt x="36437" y="184063"/>
                  </a:lnTo>
                  <a:lnTo>
                    <a:pt x="51611" y="210676"/>
                  </a:lnTo>
                  <a:lnTo>
                    <a:pt x="67392" y="222894"/>
                  </a:lnTo>
                  <a:lnTo>
                    <a:pt x="76513" y="227790"/>
                  </a:lnTo>
                  <a:lnTo>
                    <a:pt x="96007" y="230110"/>
                  </a:lnTo>
                  <a:lnTo>
                    <a:pt x="123593" y="224840"/>
                  </a:lnTo>
                  <a:lnTo>
                    <a:pt x="147399" y="216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37492" y="14739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52051"/>
                  </a:lnTo>
                  <a:lnTo>
                    <a:pt x="8333" y="105110"/>
                  </a:lnTo>
                  <a:lnTo>
                    <a:pt x="9878" y="160996"/>
                  </a:lnTo>
                  <a:lnTo>
                    <a:pt x="13455" y="215769"/>
                  </a:lnTo>
                  <a:lnTo>
                    <a:pt x="19555" y="276198"/>
                  </a:lnTo>
                  <a:lnTo>
                    <a:pt x="29192" y="329610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63792" y="24215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8403" y="17958"/>
                  </a:lnTo>
                  <a:lnTo>
                    <a:pt x="68382" y="29560"/>
                  </a:lnTo>
                  <a:lnTo>
                    <a:pt x="17454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6224" y="189512"/>
              <a:ext cx="16595" cy="347442"/>
            </a:xfrm>
            <a:custGeom>
              <a:avLst/>
              <a:gdLst/>
              <a:ahLst/>
              <a:cxnLst/>
              <a:rect l="0" t="0" r="0" b="0"/>
              <a:pathLst>
                <a:path w="16595" h="347442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5379" y="139155"/>
                  </a:lnTo>
                  <a:lnTo>
                    <a:pt x="5862" y="199549"/>
                  </a:lnTo>
                  <a:lnTo>
                    <a:pt x="7175" y="253838"/>
                  </a:lnTo>
                  <a:lnTo>
                    <a:pt x="14387" y="311577"/>
                  </a:lnTo>
                  <a:lnTo>
                    <a:pt x="1659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4891" y="328578"/>
              <a:ext cx="242156" cy="8334"/>
            </a:xfrm>
            <a:custGeom>
              <a:avLst/>
              <a:gdLst/>
              <a:ahLst/>
              <a:cxnLst/>
              <a:rect l="0" t="0" r="0" b="0"/>
              <a:pathLst>
                <a:path w="242156" h="8334">
                  <a:moveTo>
                    <a:pt x="242155" y="8333"/>
                  </a:moveTo>
                  <a:lnTo>
                    <a:pt x="190105" y="0"/>
                  </a:lnTo>
                  <a:lnTo>
                    <a:pt x="140165" y="1575"/>
                  </a:lnTo>
                  <a:lnTo>
                    <a:pt x="81369" y="6998"/>
                  </a:lnTo>
                  <a:lnTo>
                    <a:pt x="19973" y="815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76424" y="330917"/>
              <a:ext cx="140879" cy="178319"/>
            </a:xfrm>
            <a:custGeom>
              <a:avLst/>
              <a:gdLst/>
              <a:ahLst/>
              <a:cxnLst/>
              <a:rect l="0" t="0" r="0" b="0"/>
              <a:pathLst>
                <a:path w="140879" h="178319">
                  <a:moveTo>
                    <a:pt x="3264" y="90222"/>
                  </a:moveTo>
                  <a:lnTo>
                    <a:pt x="45956" y="87103"/>
                  </a:lnTo>
                  <a:lnTo>
                    <a:pt x="98097" y="71094"/>
                  </a:lnTo>
                  <a:lnTo>
                    <a:pt x="119112" y="59884"/>
                  </a:lnTo>
                  <a:lnTo>
                    <a:pt x="133911" y="43983"/>
                  </a:lnTo>
                  <a:lnTo>
                    <a:pt x="139495" y="34830"/>
                  </a:lnTo>
                  <a:lnTo>
                    <a:pt x="140878" y="26388"/>
                  </a:lnTo>
                  <a:lnTo>
                    <a:pt x="139461" y="18420"/>
                  </a:lnTo>
                  <a:lnTo>
                    <a:pt x="136176" y="10769"/>
                  </a:lnTo>
                  <a:lnTo>
                    <a:pt x="128137" y="5668"/>
                  </a:lnTo>
                  <a:lnTo>
                    <a:pt x="103607" y="0"/>
                  </a:lnTo>
                  <a:lnTo>
                    <a:pt x="79447" y="3720"/>
                  </a:lnTo>
                  <a:lnTo>
                    <a:pt x="49234" y="18969"/>
                  </a:lnTo>
                  <a:lnTo>
                    <a:pt x="18064" y="45082"/>
                  </a:lnTo>
                  <a:lnTo>
                    <a:pt x="2060" y="76977"/>
                  </a:lnTo>
                  <a:lnTo>
                    <a:pt x="0" y="102663"/>
                  </a:lnTo>
                  <a:lnTo>
                    <a:pt x="4153" y="127337"/>
                  </a:lnTo>
                  <a:lnTo>
                    <a:pt x="13798" y="146102"/>
                  </a:lnTo>
                  <a:lnTo>
                    <a:pt x="29003" y="159122"/>
                  </a:lnTo>
                  <a:lnTo>
                    <a:pt x="67360" y="177012"/>
                  </a:lnTo>
                  <a:lnTo>
                    <a:pt x="84783" y="178318"/>
                  </a:lnTo>
                  <a:lnTo>
                    <a:pt x="108549" y="174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7273" y="347440"/>
              <a:ext cx="162499" cy="181112"/>
            </a:xfrm>
            <a:custGeom>
              <a:avLst/>
              <a:gdLst/>
              <a:ahLst/>
              <a:cxnLst/>
              <a:rect l="0" t="0" r="0" b="0"/>
              <a:pathLst>
                <a:path w="162499" h="181112">
                  <a:moveTo>
                    <a:pt x="4571" y="84228"/>
                  </a:moveTo>
                  <a:lnTo>
                    <a:pt x="10160" y="146321"/>
                  </a:lnTo>
                  <a:lnTo>
                    <a:pt x="24814" y="178665"/>
                  </a:lnTo>
                  <a:lnTo>
                    <a:pt x="28595" y="181111"/>
                  </a:lnTo>
                  <a:lnTo>
                    <a:pt x="31116" y="178063"/>
                  </a:lnTo>
                  <a:lnTo>
                    <a:pt x="32796" y="171351"/>
                  </a:lnTo>
                  <a:lnTo>
                    <a:pt x="28424" y="151415"/>
                  </a:lnTo>
                  <a:lnTo>
                    <a:pt x="8448" y="95285"/>
                  </a:lnTo>
                  <a:lnTo>
                    <a:pt x="0" y="63328"/>
                  </a:lnTo>
                  <a:lnTo>
                    <a:pt x="1760" y="42184"/>
                  </a:lnTo>
                  <a:lnTo>
                    <a:pt x="9561" y="24207"/>
                  </a:lnTo>
                  <a:lnTo>
                    <a:pt x="14917" y="16138"/>
                  </a:lnTo>
                  <a:lnTo>
                    <a:pt x="24336" y="10759"/>
                  </a:lnTo>
                  <a:lnTo>
                    <a:pt x="81482" y="2125"/>
                  </a:lnTo>
                  <a:lnTo>
                    <a:pt x="125625" y="630"/>
                  </a:lnTo>
                  <a:lnTo>
                    <a:pt x="1624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49538" y="325904"/>
              <a:ext cx="219830" cy="208697"/>
            </a:xfrm>
            <a:custGeom>
              <a:avLst/>
              <a:gdLst/>
              <a:ahLst/>
              <a:cxnLst/>
              <a:rect l="0" t="0" r="0" b="0"/>
              <a:pathLst>
                <a:path w="219830" h="208697">
                  <a:moveTo>
                    <a:pt x="135602" y="116292"/>
                  </a:moveTo>
                  <a:lnTo>
                    <a:pt x="120948" y="57676"/>
                  </a:lnTo>
                  <a:lnTo>
                    <a:pt x="105263" y="28474"/>
                  </a:lnTo>
                  <a:lnTo>
                    <a:pt x="85799" y="5004"/>
                  </a:lnTo>
                  <a:lnTo>
                    <a:pt x="77833" y="1156"/>
                  </a:lnTo>
                  <a:lnTo>
                    <a:pt x="59624" y="0"/>
                  </a:lnTo>
                  <a:lnTo>
                    <a:pt x="42952" y="6505"/>
                  </a:lnTo>
                  <a:lnTo>
                    <a:pt x="13185" y="29745"/>
                  </a:lnTo>
                  <a:lnTo>
                    <a:pt x="5155" y="52481"/>
                  </a:lnTo>
                  <a:lnTo>
                    <a:pt x="0" y="109147"/>
                  </a:lnTo>
                  <a:lnTo>
                    <a:pt x="1321" y="171466"/>
                  </a:lnTo>
                  <a:lnTo>
                    <a:pt x="10021" y="196966"/>
                  </a:lnTo>
                  <a:lnTo>
                    <a:pt x="17956" y="204000"/>
                  </a:lnTo>
                  <a:lnTo>
                    <a:pt x="27925" y="207519"/>
                  </a:lnTo>
                  <a:lnTo>
                    <a:pt x="39251" y="208696"/>
                  </a:lnTo>
                  <a:lnTo>
                    <a:pt x="49141" y="205971"/>
                  </a:lnTo>
                  <a:lnTo>
                    <a:pt x="66369" y="193584"/>
                  </a:lnTo>
                  <a:lnTo>
                    <a:pt x="95323" y="149801"/>
                  </a:lnTo>
                  <a:lnTo>
                    <a:pt x="105222" y="127675"/>
                  </a:lnTo>
                  <a:lnTo>
                    <a:pt x="107282" y="103024"/>
                  </a:lnTo>
                  <a:lnTo>
                    <a:pt x="106637" y="84659"/>
                  </a:lnTo>
                  <a:lnTo>
                    <a:pt x="108103" y="84675"/>
                  </a:lnTo>
                  <a:lnTo>
                    <a:pt x="112852" y="95221"/>
                  </a:lnTo>
                  <a:lnTo>
                    <a:pt x="123272" y="125127"/>
                  </a:lnTo>
                  <a:lnTo>
                    <a:pt x="153836" y="164740"/>
                  </a:lnTo>
                  <a:lnTo>
                    <a:pt x="196668" y="188977"/>
                  </a:lnTo>
                  <a:lnTo>
                    <a:pt x="219829" y="2005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00953" y="15792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12997" y="205432"/>
                  </a:lnTo>
                  <a:lnTo>
                    <a:pt x="19464" y="265707"/>
                  </a:lnTo>
                  <a:lnTo>
                    <a:pt x="29180" y="31908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85140" y="284269"/>
              <a:ext cx="210570" cy="1"/>
            </a:xfrm>
            <a:custGeom>
              <a:avLst/>
              <a:gdLst/>
              <a:ahLst/>
              <a:cxnLst/>
              <a:rect l="0" t="0" r="0" b="0"/>
              <a:pathLst>
                <a:path w="210570" h="1">
                  <a:moveTo>
                    <a:pt x="210569" y="0"/>
                  </a:moveTo>
                  <a:lnTo>
                    <a:pt x="153305" y="0"/>
                  </a:lnTo>
                  <a:lnTo>
                    <a:pt x="92413" y="0"/>
                  </a:lnTo>
                  <a:lnTo>
                    <a:pt x="38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69450" y="305326"/>
              <a:ext cx="126343" cy="194794"/>
            </a:xfrm>
            <a:custGeom>
              <a:avLst/>
              <a:gdLst/>
              <a:ahLst/>
              <a:cxnLst/>
              <a:rect l="0" t="0" r="0" b="0"/>
              <a:pathLst>
                <a:path w="126343" h="194794">
                  <a:moveTo>
                    <a:pt x="0" y="63171"/>
                  </a:moveTo>
                  <a:lnTo>
                    <a:pt x="11453" y="117315"/>
                  </a:lnTo>
                  <a:lnTo>
                    <a:pt x="29368" y="176626"/>
                  </a:lnTo>
                  <a:lnTo>
                    <a:pt x="40739" y="193924"/>
                  </a:lnTo>
                  <a:lnTo>
                    <a:pt x="43537" y="194793"/>
                  </a:lnTo>
                  <a:lnTo>
                    <a:pt x="44233" y="190693"/>
                  </a:lnTo>
                  <a:lnTo>
                    <a:pt x="30847" y="136050"/>
                  </a:lnTo>
                  <a:lnTo>
                    <a:pt x="23958" y="101922"/>
                  </a:lnTo>
                  <a:lnTo>
                    <a:pt x="21631" y="48469"/>
                  </a:lnTo>
                  <a:lnTo>
                    <a:pt x="24949" y="38162"/>
                  </a:lnTo>
                  <a:lnTo>
                    <a:pt x="30671" y="30120"/>
                  </a:lnTo>
                  <a:lnTo>
                    <a:pt x="46387" y="18066"/>
                  </a:lnTo>
                  <a:lnTo>
                    <a:pt x="65070" y="880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61816" y="344949"/>
              <a:ext cx="228775" cy="160419"/>
            </a:xfrm>
            <a:custGeom>
              <a:avLst/>
              <a:gdLst/>
              <a:ahLst/>
              <a:cxnLst/>
              <a:rect l="0" t="0" r="0" b="0"/>
              <a:pathLst>
                <a:path w="228775" h="160419">
                  <a:moveTo>
                    <a:pt x="112961" y="76190"/>
                  </a:moveTo>
                  <a:lnTo>
                    <a:pt x="112961" y="53834"/>
                  </a:lnTo>
                  <a:lnTo>
                    <a:pt x="101782" y="23163"/>
                  </a:lnTo>
                  <a:lnTo>
                    <a:pt x="86936" y="8559"/>
                  </a:lnTo>
                  <a:lnTo>
                    <a:pt x="78063" y="3027"/>
                  </a:lnTo>
                  <a:lnTo>
                    <a:pt x="58846" y="0"/>
                  </a:lnTo>
                  <a:lnTo>
                    <a:pt x="48808" y="830"/>
                  </a:lnTo>
                  <a:lnTo>
                    <a:pt x="31416" y="11111"/>
                  </a:lnTo>
                  <a:lnTo>
                    <a:pt x="17057" y="27379"/>
                  </a:lnTo>
                  <a:lnTo>
                    <a:pt x="6776" y="46308"/>
                  </a:lnTo>
                  <a:lnTo>
                    <a:pt x="0" y="82284"/>
                  </a:lnTo>
                  <a:lnTo>
                    <a:pt x="3582" y="116990"/>
                  </a:lnTo>
                  <a:lnTo>
                    <a:pt x="12096" y="135658"/>
                  </a:lnTo>
                  <a:lnTo>
                    <a:pt x="17641" y="143911"/>
                  </a:lnTo>
                  <a:lnTo>
                    <a:pt x="26018" y="148244"/>
                  </a:lnTo>
                  <a:lnTo>
                    <a:pt x="47803" y="149938"/>
                  </a:lnTo>
                  <a:lnTo>
                    <a:pt x="57824" y="146413"/>
                  </a:lnTo>
                  <a:lnTo>
                    <a:pt x="75198" y="133137"/>
                  </a:lnTo>
                  <a:lnTo>
                    <a:pt x="98132" y="105932"/>
                  </a:lnTo>
                  <a:lnTo>
                    <a:pt x="106370" y="82780"/>
                  </a:lnTo>
                  <a:lnTo>
                    <a:pt x="108567" y="70055"/>
                  </a:lnTo>
                  <a:lnTo>
                    <a:pt x="111202" y="65081"/>
                  </a:lnTo>
                  <a:lnTo>
                    <a:pt x="114128" y="65275"/>
                  </a:lnTo>
                  <a:lnTo>
                    <a:pt x="165908" y="128446"/>
                  </a:lnTo>
                  <a:lnTo>
                    <a:pt x="180947" y="141529"/>
                  </a:lnTo>
                  <a:lnTo>
                    <a:pt x="212958" y="156341"/>
                  </a:lnTo>
                  <a:lnTo>
                    <a:pt x="228774" y="160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80062" y="347689"/>
              <a:ext cx="189514" cy="157679"/>
            </a:xfrm>
            <a:custGeom>
              <a:avLst/>
              <a:gdLst/>
              <a:ahLst/>
              <a:cxnLst/>
              <a:rect l="0" t="0" r="0" b="0"/>
              <a:pathLst>
                <a:path w="189514" h="157679">
                  <a:moveTo>
                    <a:pt x="0" y="41865"/>
                  </a:moveTo>
                  <a:lnTo>
                    <a:pt x="3119" y="84557"/>
                  </a:lnTo>
                  <a:lnTo>
                    <a:pt x="14654" y="131796"/>
                  </a:lnTo>
                  <a:lnTo>
                    <a:pt x="16788" y="135744"/>
                  </a:lnTo>
                  <a:lnTo>
                    <a:pt x="18211" y="133697"/>
                  </a:lnTo>
                  <a:lnTo>
                    <a:pt x="19160" y="127653"/>
                  </a:lnTo>
                  <a:lnTo>
                    <a:pt x="15593" y="82798"/>
                  </a:lnTo>
                  <a:lnTo>
                    <a:pt x="29913" y="25115"/>
                  </a:lnTo>
                  <a:lnTo>
                    <a:pt x="40980" y="6735"/>
                  </a:lnTo>
                  <a:lnTo>
                    <a:pt x="48377" y="2067"/>
                  </a:lnTo>
                  <a:lnTo>
                    <a:pt x="65955" y="0"/>
                  </a:lnTo>
                  <a:lnTo>
                    <a:pt x="95581" y="5414"/>
                  </a:lnTo>
                  <a:lnTo>
                    <a:pt x="135863" y="26129"/>
                  </a:lnTo>
                  <a:lnTo>
                    <a:pt x="152411" y="39161"/>
                  </a:lnTo>
                  <a:lnTo>
                    <a:pt x="169291" y="65240"/>
                  </a:lnTo>
                  <a:lnTo>
                    <a:pt x="184305" y="106664"/>
                  </a:lnTo>
                  <a:lnTo>
                    <a:pt x="189513" y="1576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37040" y="173761"/>
              <a:ext cx="185220" cy="334582"/>
            </a:xfrm>
            <a:custGeom>
              <a:avLst/>
              <a:gdLst/>
              <a:ahLst/>
              <a:cxnLst/>
              <a:rect l="0" t="0" r="0" b="0"/>
              <a:pathLst>
                <a:path w="185220" h="334582">
                  <a:moveTo>
                    <a:pt x="100991" y="236850"/>
                  </a:moveTo>
                  <a:lnTo>
                    <a:pt x="100991" y="214493"/>
                  </a:lnTo>
                  <a:lnTo>
                    <a:pt x="97481" y="205568"/>
                  </a:lnTo>
                  <a:lnTo>
                    <a:pt x="84223" y="189411"/>
                  </a:lnTo>
                  <a:lnTo>
                    <a:pt x="57028" y="172751"/>
                  </a:lnTo>
                  <a:lnTo>
                    <a:pt x="48286" y="171891"/>
                  </a:lnTo>
                  <a:lnTo>
                    <a:pt x="32333" y="177174"/>
                  </a:lnTo>
                  <a:lnTo>
                    <a:pt x="17444" y="193559"/>
                  </a:lnTo>
                  <a:lnTo>
                    <a:pt x="10198" y="204480"/>
                  </a:lnTo>
                  <a:lnTo>
                    <a:pt x="0" y="247796"/>
                  </a:lnTo>
                  <a:lnTo>
                    <a:pt x="2567" y="286497"/>
                  </a:lnTo>
                  <a:lnTo>
                    <a:pt x="10843" y="306098"/>
                  </a:lnTo>
                  <a:lnTo>
                    <a:pt x="16326" y="314601"/>
                  </a:lnTo>
                  <a:lnTo>
                    <a:pt x="31777" y="327168"/>
                  </a:lnTo>
                  <a:lnTo>
                    <a:pt x="40810" y="332157"/>
                  </a:lnTo>
                  <a:lnTo>
                    <a:pt x="60206" y="334581"/>
                  </a:lnTo>
                  <a:lnTo>
                    <a:pt x="79355" y="330589"/>
                  </a:lnTo>
                  <a:lnTo>
                    <a:pt x="95664" y="321015"/>
                  </a:lnTo>
                  <a:lnTo>
                    <a:pt x="107592" y="305842"/>
                  </a:lnTo>
                  <a:lnTo>
                    <a:pt x="140565" y="243846"/>
                  </a:lnTo>
                  <a:lnTo>
                    <a:pt x="149761" y="204218"/>
                  </a:lnTo>
                  <a:lnTo>
                    <a:pt x="152868" y="148906"/>
                  </a:lnTo>
                  <a:lnTo>
                    <a:pt x="152312" y="92920"/>
                  </a:lnTo>
                  <a:lnTo>
                    <a:pt x="142151" y="39920"/>
                  </a:lnTo>
                  <a:lnTo>
                    <a:pt x="134492" y="18304"/>
                  </a:lnTo>
                  <a:lnTo>
                    <a:pt x="123289" y="898"/>
                  </a:lnTo>
                  <a:lnTo>
                    <a:pt x="119366" y="0"/>
                  </a:lnTo>
                  <a:lnTo>
                    <a:pt x="116751" y="4081"/>
                  </a:lnTo>
                  <a:lnTo>
                    <a:pt x="112209" y="65384"/>
                  </a:lnTo>
                  <a:lnTo>
                    <a:pt x="112893" y="114035"/>
                  </a:lnTo>
                  <a:lnTo>
                    <a:pt x="123013" y="169870"/>
                  </a:lnTo>
                  <a:lnTo>
                    <a:pt x="140892" y="233055"/>
                  </a:lnTo>
                  <a:lnTo>
                    <a:pt x="165112" y="275095"/>
                  </a:lnTo>
                  <a:lnTo>
                    <a:pt x="185219" y="300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57198" y="323121"/>
              <a:ext cx="150151" cy="158281"/>
            </a:xfrm>
            <a:custGeom>
              <a:avLst/>
              <a:gdLst/>
              <a:ahLst/>
              <a:cxnLst/>
              <a:rect l="0" t="0" r="0" b="0"/>
              <a:pathLst>
                <a:path w="150151" h="158281">
                  <a:moveTo>
                    <a:pt x="112460" y="34847"/>
                  </a:moveTo>
                  <a:lnTo>
                    <a:pt x="106871" y="18080"/>
                  </a:lnTo>
                  <a:lnTo>
                    <a:pt x="94768" y="6728"/>
                  </a:lnTo>
                  <a:lnTo>
                    <a:pt x="86627" y="2063"/>
                  </a:lnTo>
                  <a:lnTo>
                    <a:pt x="68223" y="0"/>
                  </a:lnTo>
                  <a:lnTo>
                    <a:pt x="48345" y="4152"/>
                  </a:lnTo>
                  <a:lnTo>
                    <a:pt x="27812" y="13796"/>
                  </a:lnTo>
                  <a:lnTo>
                    <a:pt x="13228" y="29001"/>
                  </a:lnTo>
                  <a:lnTo>
                    <a:pt x="4016" y="48627"/>
                  </a:lnTo>
                  <a:lnTo>
                    <a:pt x="0" y="84814"/>
                  </a:lnTo>
                  <a:lnTo>
                    <a:pt x="3206" y="107357"/>
                  </a:lnTo>
                  <a:lnTo>
                    <a:pt x="11650" y="125956"/>
                  </a:lnTo>
                  <a:lnTo>
                    <a:pt x="17177" y="134191"/>
                  </a:lnTo>
                  <a:lnTo>
                    <a:pt x="32677" y="146460"/>
                  </a:lnTo>
                  <a:lnTo>
                    <a:pt x="52435" y="154643"/>
                  </a:lnTo>
                  <a:lnTo>
                    <a:pt x="76813" y="158280"/>
                  </a:lnTo>
                  <a:lnTo>
                    <a:pt x="100126" y="153657"/>
                  </a:lnTo>
                  <a:lnTo>
                    <a:pt x="121016" y="142634"/>
                  </a:lnTo>
                  <a:lnTo>
                    <a:pt x="138099" y="126036"/>
                  </a:lnTo>
                  <a:lnTo>
                    <a:pt x="147252" y="103842"/>
                  </a:lnTo>
                  <a:lnTo>
                    <a:pt x="150150" y="79550"/>
                  </a:lnTo>
                  <a:lnTo>
                    <a:pt x="145204" y="48482"/>
                  </a:lnTo>
                  <a:lnTo>
                    <a:pt x="133517" y="24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4414" y="343404"/>
              <a:ext cx="315856" cy="172493"/>
            </a:xfrm>
            <a:custGeom>
              <a:avLst/>
              <a:gdLst/>
              <a:ahLst/>
              <a:cxnLst/>
              <a:rect l="0" t="0" r="0" b="0"/>
              <a:pathLst>
                <a:path w="315856" h="172493">
                  <a:moveTo>
                    <a:pt x="0" y="56678"/>
                  </a:moveTo>
                  <a:lnTo>
                    <a:pt x="23719" y="100641"/>
                  </a:lnTo>
                  <a:lnTo>
                    <a:pt x="34844" y="136515"/>
                  </a:lnTo>
                  <a:lnTo>
                    <a:pt x="37267" y="140318"/>
                  </a:lnTo>
                  <a:lnTo>
                    <a:pt x="38883" y="138175"/>
                  </a:lnTo>
                  <a:lnTo>
                    <a:pt x="39960" y="132066"/>
                  </a:lnTo>
                  <a:lnTo>
                    <a:pt x="32860" y="71370"/>
                  </a:lnTo>
                  <a:lnTo>
                    <a:pt x="37552" y="36855"/>
                  </a:lnTo>
                  <a:lnTo>
                    <a:pt x="43752" y="30595"/>
                  </a:lnTo>
                  <a:lnTo>
                    <a:pt x="52565" y="27591"/>
                  </a:lnTo>
                  <a:lnTo>
                    <a:pt x="63120" y="26758"/>
                  </a:lnTo>
                  <a:lnTo>
                    <a:pt x="72495" y="29713"/>
                  </a:lnTo>
                  <a:lnTo>
                    <a:pt x="111683" y="63613"/>
                  </a:lnTo>
                  <a:lnTo>
                    <a:pt x="127587" y="90318"/>
                  </a:lnTo>
                  <a:lnTo>
                    <a:pt x="130682" y="91973"/>
                  </a:lnTo>
                  <a:lnTo>
                    <a:pt x="132744" y="88397"/>
                  </a:lnTo>
                  <a:lnTo>
                    <a:pt x="142747" y="26376"/>
                  </a:lnTo>
                  <a:lnTo>
                    <a:pt x="147807" y="15420"/>
                  </a:lnTo>
                  <a:lnTo>
                    <a:pt x="157029" y="8116"/>
                  </a:lnTo>
                  <a:lnTo>
                    <a:pt x="182875" y="0"/>
                  </a:lnTo>
                  <a:lnTo>
                    <a:pt x="210739" y="2632"/>
                  </a:lnTo>
                  <a:lnTo>
                    <a:pt x="236382" y="12771"/>
                  </a:lnTo>
                  <a:lnTo>
                    <a:pt x="263971" y="38210"/>
                  </a:lnTo>
                  <a:lnTo>
                    <a:pt x="291135" y="78247"/>
                  </a:lnTo>
                  <a:lnTo>
                    <a:pt x="310693" y="130445"/>
                  </a:lnTo>
                  <a:lnTo>
                    <a:pt x="315855" y="172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50842" y="163187"/>
              <a:ext cx="155853" cy="321124"/>
            </a:xfrm>
            <a:custGeom>
              <a:avLst/>
              <a:gdLst/>
              <a:ahLst/>
              <a:cxnLst/>
              <a:rect l="0" t="0" r="0" b="0"/>
              <a:pathLst>
                <a:path w="155853" h="321124">
                  <a:moveTo>
                    <a:pt x="61096" y="321123"/>
                  </a:moveTo>
                  <a:lnTo>
                    <a:pt x="52762" y="283645"/>
                  </a:lnTo>
                  <a:lnTo>
                    <a:pt x="45411" y="232222"/>
                  </a:lnTo>
                  <a:lnTo>
                    <a:pt x="29293" y="171376"/>
                  </a:lnTo>
                  <a:lnTo>
                    <a:pt x="15430" y="117109"/>
                  </a:lnTo>
                  <a:lnTo>
                    <a:pt x="1038" y="55655"/>
                  </a:lnTo>
                  <a:lnTo>
                    <a:pt x="0" y="42369"/>
                  </a:lnTo>
                  <a:lnTo>
                    <a:pt x="5086" y="21368"/>
                  </a:lnTo>
                  <a:lnTo>
                    <a:pt x="9718" y="12492"/>
                  </a:lnTo>
                  <a:lnTo>
                    <a:pt x="18655" y="6574"/>
                  </a:lnTo>
                  <a:lnTo>
                    <a:pt x="44183" y="0"/>
                  </a:lnTo>
                  <a:lnTo>
                    <a:pt x="80261" y="1888"/>
                  </a:lnTo>
                  <a:lnTo>
                    <a:pt x="131427" y="16276"/>
                  </a:lnTo>
                  <a:lnTo>
                    <a:pt x="155852" y="26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96124" y="347440"/>
              <a:ext cx="178986" cy="6067"/>
            </a:xfrm>
            <a:custGeom>
              <a:avLst/>
              <a:gdLst/>
              <a:ahLst/>
              <a:cxnLst/>
              <a:rect l="0" t="0" r="0" b="0"/>
              <a:pathLst>
                <a:path w="178986" h="6067">
                  <a:moveTo>
                    <a:pt x="178985" y="0"/>
                  </a:moveTo>
                  <a:lnTo>
                    <a:pt x="146533" y="6066"/>
                  </a:lnTo>
                  <a:lnTo>
                    <a:pt x="83464" y="1030"/>
                  </a:lnTo>
                  <a:lnTo>
                    <a:pt x="20249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8808" y="315854"/>
              <a:ext cx="84229" cy="154279"/>
            </a:xfrm>
            <a:custGeom>
              <a:avLst/>
              <a:gdLst/>
              <a:ahLst/>
              <a:cxnLst/>
              <a:rect l="0" t="0" r="0" b="0"/>
              <a:pathLst>
                <a:path w="84229" h="154279">
                  <a:moveTo>
                    <a:pt x="0" y="73700"/>
                  </a:moveTo>
                  <a:lnTo>
                    <a:pt x="28681" y="135958"/>
                  </a:lnTo>
                  <a:lnTo>
                    <a:pt x="40433" y="152453"/>
                  </a:lnTo>
                  <a:lnTo>
                    <a:pt x="43333" y="154278"/>
                  </a:lnTo>
                  <a:lnTo>
                    <a:pt x="44096" y="151985"/>
                  </a:lnTo>
                  <a:lnTo>
                    <a:pt x="43436" y="146947"/>
                  </a:lnTo>
                  <a:lnTo>
                    <a:pt x="22502" y="97600"/>
                  </a:lnTo>
                  <a:lnTo>
                    <a:pt x="17020" y="69114"/>
                  </a:lnTo>
                  <a:lnTo>
                    <a:pt x="18483" y="44756"/>
                  </a:lnTo>
                  <a:lnTo>
                    <a:pt x="26152" y="25351"/>
                  </a:lnTo>
                  <a:lnTo>
                    <a:pt x="31472" y="16901"/>
                  </a:lnTo>
                  <a:lnTo>
                    <a:pt x="39699" y="112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35249" y="347440"/>
              <a:ext cx="121228" cy="143080"/>
            </a:xfrm>
            <a:custGeom>
              <a:avLst/>
              <a:gdLst/>
              <a:ahLst/>
              <a:cxnLst/>
              <a:rect l="0" t="0" r="0" b="0"/>
              <a:pathLst>
                <a:path w="121228" h="143080">
                  <a:moveTo>
                    <a:pt x="118885" y="21057"/>
                  </a:moveTo>
                  <a:lnTo>
                    <a:pt x="107707" y="9879"/>
                  </a:lnTo>
                  <a:lnTo>
                    <a:pt x="99735" y="7756"/>
                  </a:lnTo>
                  <a:lnTo>
                    <a:pt x="67328" y="10357"/>
                  </a:lnTo>
                  <a:lnTo>
                    <a:pt x="36148" y="19706"/>
                  </a:lnTo>
                  <a:lnTo>
                    <a:pt x="19333" y="30595"/>
                  </a:lnTo>
                  <a:lnTo>
                    <a:pt x="7180" y="46353"/>
                  </a:lnTo>
                  <a:lnTo>
                    <a:pt x="2301" y="55469"/>
                  </a:lnTo>
                  <a:lnTo>
                    <a:pt x="0" y="74956"/>
                  </a:lnTo>
                  <a:lnTo>
                    <a:pt x="4047" y="94145"/>
                  </a:lnTo>
                  <a:lnTo>
                    <a:pt x="25708" y="125528"/>
                  </a:lnTo>
                  <a:lnTo>
                    <a:pt x="32201" y="132818"/>
                  </a:lnTo>
                  <a:lnTo>
                    <a:pt x="51893" y="140919"/>
                  </a:lnTo>
                  <a:lnTo>
                    <a:pt x="63696" y="143079"/>
                  </a:lnTo>
                  <a:lnTo>
                    <a:pt x="86167" y="139240"/>
                  </a:lnTo>
                  <a:lnTo>
                    <a:pt x="97073" y="134941"/>
                  </a:lnTo>
                  <a:lnTo>
                    <a:pt x="105514" y="127395"/>
                  </a:lnTo>
                  <a:lnTo>
                    <a:pt x="118012" y="106533"/>
                  </a:lnTo>
                  <a:lnTo>
                    <a:pt x="121227" y="84783"/>
                  </a:lnTo>
                  <a:lnTo>
                    <a:pt x="117586" y="63417"/>
                  </a:lnTo>
                  <a:lnTo>
                    <a:pt x="873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48891" y="365920"/>
              <a:ext cx="284271" cy="139448"/>
            </a:xfrm>
            <a:custGeom>
              <a:avLst/>
              <a:gdLst/>
              <a:ahLst/>
              <a:cxnLst/>
              <a:rect l="0" t="0" r="0" b="0"/>
              <a:pathLst>
                <a:path w="284271" h="139448">
                  <a:moveTo>
                    <a:pt x="0" y="65748"/>
                  </a:moveTo>
                  <a:lnTo>
                    <a:pt x="15619" y="111434"/>
                  </a:lnTo>
                  <a:lnTo>
                    <a:pt x="11129" y="48726"/>
                  </a:lnTo>
                  <a:lnTo>
                    <a:pt x="10795" y="20358"/>
                  </a:lnTo>
                  <a:lnTo>
                    <a:pt x="14216" y="12091"/>
                  </a:lnTo>
                  <a:lnTo>
                    <a:pt x="20006" y="7750"/>
                  </a:lnTo>
                  <a:lnTo>
                    <a:pt x="27375" y="6026"/>
                  </a:lnTo>
                  <a:lnTo>
                    <a:pt x="34628" y="7216"/>
                  </a:lnTo>
                  <a:lnTo>
                    <a:pt x="48925" y="14777"/>
                  </a:lnTo>
                  <a:lnTo>
                    <a:pt x="98254" y="60202"/>
                  </a:lnTo>
                  <a:lnTo>
                    <a:pt x="112299" y="78491"/>
                  </a:lnTo>
                  <a:lnTo>
                    <a:pt x="115810" y="81262"/>
                  </a:lnTo>
                  <a:lnTo>
                    <a:pt x="116981" y="79600"/>
                  </a:lnTo>
                  <a:lnTo>
                    <a:pt x="110702" y="32606"/>
                  </a:lnTo>
                  <a:lnTo>
                    <a:pt x="112406" y="22596"/>
                  </a:lnTo>
                  <a:lnTo>
                    <a:pt x="117051" y="14753"/>
                  </a:lnTo>
                  <a:lnTo>
                    <a:pt x="131571" y="2919"/>
                  </a:lnTo>
                  <a:lnTo>
                    <a:pt x="149724" y="0"/>
                  </a:lnTo>
                  <a:lnTo>
                    <a:pt x="159477" y="859"/>
                  </a:lnTo>
                  <a:lnTo>
                    <a:pt x="176554" y="8052"/>
                  </a:lnTo>
                  <a:lnTo>
                    <a:pt x="220995" y="39563"/>
                  </a:lnTo>
                  <a:lnTo>
                    <a:pt x="265234" y="90572"/>
                  </a:lnTo>
                  <a:lnTo>
                    <a:pt x="280163" y="123424"/>
                  </a:lnTo>
                  <a:lnTo>
                    <a:pt x="284270" y="139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96415" y="200041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8332" y="217449"/>
                  </a:lnTo>
                  <a:lnTo>
                    <a:pt x="15683" y="270940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59544" y="326383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00633" y="2195"/>
                  </a:lnTo>
                  <a:lnTo>
                    <a:pt x="150694" y="3770"/>
                  </a:lnTo>
                  <a:lnTo>
                    <a:pt x="91898" y="9193"/>
                  </a:lnTo>
                  <a:lnTo>
                    <a:pt x="32596" y="20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33285" y="168455"/>
              <a:ext cx="389555" cy="309070"/>
            </a:xfrm>
            <a:custGeom>
              <a:avLst/>
              <a:gdLst/>
              <a:ahLst/>
              <a:cxnLst/>
              <a:rect l="0" t="0" r="0" b="0"/>
              <a:pathLst>
                <a:path w="389555" h="309070">
                  <a:moveTo>
                    <a:pt x="0" y="0"/>
                  </a:moveTo>
                  <a:lnTo>
                    <a:pt x="9065" y="58617"/>
                  </a:lnTo>
                  <a:lnTo>
                    <a:pt x="25880" y="121197"/>
                  </a:lnTo>
                  <a:lnTo>
                    <a:pt x="37954" y="171351"/>
                  </a:lnTo>
                  <a:lnTo>
                    <a:pt x="52513" y="230813"/>
                  </a:lnTo>
                  <a:lnTo>
                    <a:pt x="67833" y="292351"/>
                  </a:lnTo>
                  <a:lnTo>
                    <a:pt x="64016" y="254760"/>
                  </a:lnTo>
                  <a:lnTo>
                    <a:pt x="69010" y="221714"/>
                  </a:lnTo>
                  <a:lnTo>
                    <a:pt x="83488" y="195285"/>
                  </a:lnTo>
                  <a:lnTo>
                    <a:pt x="99107" y="183110"/>
                  </a:lnTo>
                  <a:lnTo>
                    <a:pt x="108185" y="178225"/>
                  </a:lnTo>
                  <a:lnTo>
                    <a:pt x="127631" y="175918"/>
                  </a:lnTo>
                  <a:lnTo>
                    <a:pt x="146801" y="179961"/>
                  </a:lnTo>
                  <a:lnTo>
                    <a:pt x="163121" y="189557"/>
                  </a:lnTo>
                  <a:lnTo>
                    <a:pt x="185463" y="213703"/>
                  </a:lnTo>
                  <a:lnTo>
                    <a:pt x="213416" y="274016"/>
                  </a:lnTo>
                  <a:lnTo>
                    <a:pt x="225646" y="308891"/>
                  </a:lnTo>
                  <a:lnTo>
                    <a:pt x="223900" y="303401"/>
                  </a:lnTo>
                  <a:lnTo>
                    <a:pt x="227517" y="280580"/>
                  </a:lnTo>
                  <a:lnTo>
                    <a:pt x="241588" y="251591"/>
                  </a:lnTo>
                  <a:lnTo>
                    <a:pt x="257111" y="237381"/>
                  </a:lnTo>
                  <a:lnTo>
                    <a:pt x="316243" y="199623"/>
                  </a:lnTo>
                  <a:lnTo>
                    <a:pt x="352456" y="171883"/>
                  </a:lnTo>
                  <a:lnTo>
                    <a:pt x="355464" y="163722"/>
                  </a:lnTo>
                  <a:lnTo>
                    <a:pt x="355129" y="154772"/>
                  </a:lnTo>
                  <a:lnTo>
                    <a:pt x="352566" y="145295"/>
                  </a:lnTo>
                  <a:lnTo>
                    <a:pt x="347348" y="140147"/>
                  </a:lnTo>
                  <a:lnTo>
                    <a:pt x="340359" y="137885"/>
                  </a:lnTo>
                  <a:lnTo>
                    <a:pt x="332192" y="137547"/>
                  </a:lnTo>
                  <a:lnTo>
                    <a:pt x="313756" y="146530"/>
                  </a:lnTo>
                  <a:lnTo>
                    <a:pt x="296205" y="162221"/>
                  </a:lnTo>
                  <a:lnTo>
                    <a:pt x="279747" y="191955"/>
                  </a:lnTo>
                  <a:lnTo>
                    <a:pt x="271341" y="216725"/>
                  </a:lnTo>
                  <a:lnTo>
                    <a:pt x="273063" y="243331"/>
                  </a:lnTo>
                  <a:lnTo>
                    <a:pt x="293234" y="292951"/>
                  </a:lnTo>
                  <a:lnTo>
                    <a:pt x="301944" y="300586"/>
                  </a:lnTo>
                  <a:lnTo>
                    <a:pt x="324100" y="309069"/>
                  </a:lnTo>
                  <a:lnTo>
                    <a:pt x="362881" y="308255"/>
                  </a:lnTo>
                  <a:lnTo>
                    <a:pt x="377700" y="303509"/>
                  </a:lnTo>
                  <a:lnTo>
                    <a:pt x="38955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90991" y="305326"/>
              <a:ext cx="339328" cy="207736"/>
            </a:xfrm>
            <a:custGeom>
              <a:avLst/>
              <a:gdLst/>
              <a:ahLst/>
              <a:cxnLst/>
              <a:rect l="0" t="0" r="0" b="0"/>
              <a:pathLst>
                <a:path w="339328" h="20773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4478" y="102551"/>
                  </a:lnTo>
                  <a:lnTo>
                    <a:pt x="38237" y="154961"/>
                  </a:lnTo>
                  <a:lnTo>
                    <a:pt x="65461" y="193866"/>
                  </a:lnTo>
                  <a:lnTo>
                    <a:pt x="73579" y="198264"/>
                  </a:lnTo>
                  <a:lnTo>
                    <a:pt x="91959" y="200031"/>
                  </a:lnTo>
                  <a:lnTo>
                    <a:pt x="108706" y="193798"/>
                  </a:lnTo>
                  <a:lnTo>
                    <a:pt x="116448" y="188860"/>
                  </a:lnTo>
                  <a:lnTo>
                    <a:pt x="121610" y="180889"/>
                  </a:lnTo>
                  <a:lnTo>
                    <a:pt x="128873" y="147313"/>
                  </a:lnTo>
                  <a:lnTo>
                    <a:pt x="130572" y="121235"/>
                  </a:lnTo>
                  <a:lnTo>
                    <a:pt x="133365" y="114748"/>
                  </a:lnTo>
                  <a:lnTo>
                    <a:pt x="137566" y="112764"/>
                  </a:lnTo>
                  <a:lnTo>
                    <a:pt x="142707" y="113780"/>
                  </a:lnTo>
                  <a:lnTo>
                    <a:pt x="154658" y="124268"/>
                  </a:lnTo>
                  <a:lnTo>
                    <a:pt x="216873" y="184419"/>
                  </a:lnTo>
                  <a:lnTo>
                    <a:pt x="247956" y="201002"/>
                  </a:lnTo>
                  <a:lnTo>
                    <a:pt x="284982" y="207735"/>
                  </a:lnTo>
                  <a:lnTo>
                    <a:pt x="305629" y="203071"/>
                  </a:lnTo>
                  <a:lnTo>
                    <a:pt x="314410" y="198552"/>
                  </a:lnTo>
                  <a:lnTo>
                    <a:pt x="327287" y="184171"/>
                  </a:lnTo>
                  <a:lnTo>
                    <a:pt x="335739" y="164912"/>
                  </a:lnTo>
                  <a:lnTo>
                    <a:pt x="339327" y="128931"/>
                  </a:lnTo>
                  <a:lnTo>
                    <a:pt x="327583" y="74040"/>
                  </a:lnTo>
                  <a:lnTo>
                    <a:pt x="310916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85885" y="364522"/>
              <a:ext cx="326634" cy="164170"/>
            </a:xfrm>
            <a:custGeom>
              <a:avLst/>
              <a:gdLst/>
              <a:ahLst/>
              <a:cxnLst/>
              <a:rect l="0" t="0" r="0" b="0"/>
              <a:pathLst>
                <a:path w="326634" h="164170">
                  <a:moveTo>
                    <a:pt x="95006" y="46089"/>
                  </a:moveTo>
                  <a:lnTo>
                    <a:pt x="77026" y="30448"/>
                  </a:lnTo>
                  <a:lnTo>
                    <a:pt x="60108" y="22370"/>
                  </a:lnTo>
                  <a:lnTo>
                    <a:pt x="40891" y="21119"/>
                  </a:lnTo>
                  <a:lnTo>
                    <a:pt x="30854" y="22423"/>
                  </a:lnTo>
                  <a:lnTo>
                    <a:pt x="13462" y="33231"/>
                  </a:lnTo>
                  <a:lnTo>
                    <a:pt x="5548" y="41027"/>
                  </a:lnTo>
                  <a:lnTo>
                    <a:pt x="1442" y="49733"/>
                  </a:lnTo>
                  <a:lnTo>
                    <a:pt x="0" y="68766"/>
                  </a:lnTo>
                  <a:lnTo>
                    <a:pt x="9775" y="116815"/>
                  </a:lnTo>
                  <a:lnTo>
                    <a:pt x="20470" y="139524"/>
                  </a:lnTo>
                  <a:lnTo>
                    <a:pt x="36142" y="155076"/>
                  </a:lnTo>
                  <a:lnTo>
                    <a:pt x="45236" y="160861"/>
                  </a:lnTo>
                  <a:lnTo>
                    <a:pt x="64697" y="164169"/>
                  </a:lnTo>
                  <a:lnTo>
                    <a:pt x="85045" y="160570"/>
                  </a:lnTo>
                  <a:lnTo>
                    <a:pt x="105787" y="151172"/>
                  </a:lnTo>
                  <a:lnTo>
                    <a:pt x="120464" y="136076"/>
                  </a:lnTo>
                  <a:lnTo>
                    <a:pt x="126017" y="127138"/>
                  </a:lnTo>
                  <a:lnTo>
                    <a:pt x="129065" y="107847"/>
                  </a:lnTo>
                  <a:lnTo>
                    <a:pt x="121491" y="66867"/>
                  </a:lnTo>
                  <a:lnTo>
                    <a:pt x="106493" y="35478"/>
                  </a:lnTo>
                  <a:lnTo>
                    <a:pt x="106174" y="27316"/>
                  </a:lnTo>
                  <a:lnTo>
                    <a:pt x="109470" y="20706"/>
                  </a:lnTo>
                  <a:lnTo>
                    <a:pt x="115177" y="15129"/>
                  </a:lnTo>
                  <a:lnTo>
                    <a:pt x="121322" y="13751"/>
                  </a:lnTo>
                  <a:lnTo>
                    <a:pt x="127758" y="15171"/>
                  </a:lnTo>
                  <a:lnTo>
                    <a:pt x="160487" y="34263"/>
                  </a:lnTo>
                  <a:lnTo>
                    <a:pt x="184858" y="59352"/>
                  </a:lnTo>
                  <a:lnTo>
                    <a:pt x="218045" y="117953"/>
                  </a:lnTo>
                  <a:lnTo>
                    <a:pt x="224560" y="131841"/>
                  </a:lnTo>
                  <a:lnTo>
                    <a:pt x="223555" y="122416"/>
                  </a:lnTo>
                  <a:lnTo>
                    <a:pt x="206888" y="60863"/>
                  </a:lnTo>
                  <a:lnTo>
                    <a:pt x="202245" y="20701"/>
                  </a:lnTo>
                  <a:lnTo>
                    <a:pt x="207444" y="11616"/>
                  </a:lnTo>
                  <a:lnTo>
                    <a:pt x="216757" y="5559"/>
                  </a:lnTo>
                  <a:lnTo>
                    <a:pt x="240365" y="0"/>
                  </a:lnTo>
                  <a:lnTo>
                    <a:pt x="300368" y="8810"/>
                  </a:lnTo>
                  <a:lnTo>
                    <a:pt x="326633" y="14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37896" y="173685"/>
              <a:ext cx="153608" cy="384326"/>
            </a:xfrm>
            <a:custGeom>
              <a:avLst/>
              <a:gdLst/>
              <a:ahLst/>
              <a:cxnLst/>
              <a:rect l="0" t="0" r="0" b="0"/>
              <a:pathLst>
                <a:path w="153608" h="384326">
                  <a:moveTo>
                    <a:pt x="111492" y="236926"/>
                  </a:moveTo>
                  <a:lnTo>
                    <a:pt x="111492" y="214569"/>
                  </a:lnTo>
                  <a:lnTo>
                    <a:pt x="107983" y="206814"/>
                  </a:lnTo>
                  <a:lnTo>
                    <a:pt x="94725" y="195077"/>
                  </a:lnTo>
                  <a:lnTo>
                    <a:pt x="86277" y="192649"/>
                  </a:lnTo>
                  <a:lnTo>
                    <a:pt x="67530" y="193071"/>
                  </a:lnTo>
                  <a:lnTo>
                    <a:pt x="37245" y="205474"/>
                  </a:lnTo>
                  <a:lnTo>
                    <a:pt x="11635" y="229557"/>
                  </a:lnTo>
                  <a:lnTo>
                    <a:pt x="2771" y="255098"/>
                  </a:lnTo>
                  <a:lnTo>
                    <a:pt x="0" y="283607"/>
                  </a:lnTo>
                  <a:lnTo>
                    <a:pt x="2669" y="307976"/>
                  </a:lnTo>
                  <a:lnTo>
                    <a:pt x="10874" y="327385"/>
                  </a:lnTo>
                  <a:lnTo>
                    <a:pt x="16337" y="335837"/>
                  </a:lnTo>
                  <a:lnTo>
                    <a:pt x="31768" y="348347"/>
                  </a:lnTo>
                  <a:lnTo>
                    <a:pt x="40795" y="353320"/>
                  </a:lnTo>
                  <a:lnTo>
                    <a:pt x="50323" y="354297"/>
                  </a:lnTo>
                  <a:lnTo>
                    <a:pt x="70268" y="349142"/>
                  </a:lnTo>
                  <a:lnTo>
                    <a:pt x="84591" y="335933"/>
                  </a:lnTo>
                  <a:lnTo>
                    <a:pt x="113280" y="294807"/>
                  </a:lnTo>
                  <a:lnTo>
                    <a:pt x="120295" y="242597"/>
                  </a:lnTo>
                  <a:lnTo>
                    <a:pt x="121509" y="193373"/>
                  </a:lnTo>
                  <a:lnTo>
                    <a:pt x="121870" y="141743"/>
                  </a:lnTo>
                  <a:lnTo>
                    <a:pt x="118857" y="92520"/>
                  </a:lnTo>
                  <a:lnTo>
                    <a:pt x="112947" y="33966"/>
                  </a:lnTo>
                  <a:lnTo>
                    <a:pt x="105899" y="11801"/>
                  </a:lnTo>
                  <a:lnTo>
                    <a:pt x="100745" y="2615"/>
                  </a:lnTo>
                  <a:lnTo>
                    <a:pt x="96139" y="0"/>
                  </a:lnTo>
                  <a:lnTo>
                    <a:pt x="91898" y="1766"/>
                  </a:lnTo>
                  <a:lnTo>
                    <a:pt x="87901" y="6453"/>
                  </a:lnTo>
                  <a:lnTo>
                    <a:pt x="81486" y="62069"/>
                  </a:lnTo>
                  <a:lnTo>
                    <a:pt x="80375" y="108557"/>
                  </a:lnTo>
                  <a:lnTo>
                    <a:pt x="81216" y="164576"/>
                  </a:lnTo>
                  <a:lnTo>
                    <a:pt x="88353" y="218738"/>
                  </a:lnTo>
                  <a:lnTo>
                    <a:pt x="100218" y="270661"/>
                  </a:lnTo>
                  <a:lnTo>
                    <a:pt x="131362" y="333840"/>
                  </a:lnTo>
                  <a:lnTo>
                    <a:pt x="153607" y="384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89678" y="797642"/>
              <a:ext cx="263214" cy="392079"/>
            </a:xfrm>
            <a:custGeom>
              <a:avLst/>
              <a:gdLst/>
              <a:ahLst/>
              <a:cxnLst/>
              <a:rect l="0" t="0" r="0" b="0"/>
              <a:pathLst>
                <a:path w="263214" h="392079">
                  <a:moveTo>
                    <a:pt x="0" y="392078"/>
                  </a:moveTo>
                  <a:lnTo>
                    <a:pt x="5590" y="333461"/>
                  </a:lnTo>
                  <a:lnTo>
                    <a:pt x="21331" y="273744"/>
                  </a:lnTo>
                  <a:lnTo>
                    <a:pt x="29560" y="219615"/>
                  </a:lnTo>
                  <a:lnTo>
                    <a:pt x="40761" y="165032"/>
                  </a:lnTo>
                  <a:lnTo>
                    <a:pt x="65347" y="108412"/>
                  </a:lnTo>
                  <a:lnTo>
                    <a:pt x="80933" y="52126"/>
                  </a:lnTo>
                  <a:lnTo>
                    <a:pt x="85103" y="26909"/>
                  </a:lnTo>
                  <a:lnTo>
                    <a:pt x="94756" y="4003"/>
                  </a:lnTo>
                  <a:lnTo>
                    <a:pt x="100605" y="0"/>
                  </a:lnTo>
                  <a:lnTo>
                    <a:pt x="106845" y="841"/>
                  </a:lnTo>
                  <a:lnTo>
                    <a:pt x="113344" y="4911"/>
                  </a:lnTo>
                  <a:lnTo>
                    <a:pt x="123685" y="21912"/>
                  </a:lnTo>
                  <a:lnTo>
                    <a:pt x="150775" y="84409"/>
                  </a:lnTo>
                  <a:lnTo>
                    <a:pt x="170856" y="139624"/>
                  </a:lnTo>
                  <a:lnTo>
                    <a:pt x="191417" y="195591"/>
                  </a:lnTo>
                  <a:lnTo>
                    <a:pt x="206744" y="251707"/>
                  </a:lnTo>
                  <a:lnTo>
                    <a:pt x="224156" y="304732"/>
                  </a:lnTo>
                  <a:lnTo>
                    <a:pt x="252028" y="364508"/>
                  </a:lnTo>
                  <a:lnTo>
                    <a:pt x="263213" y="381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42321" y="1059252"/>
              <a:ext cx="157928" cy="14655"/>
            </a:xfrm>
            <a:custGeom>
              <a:avLst/>
              <a:gdLst/>
              <a:ahLst/>
              <a:cxnLst/>
              <a:rect l="0" t="0" r="0" b="0"/>
              <a:pathLst>
                <a:path w="157928" h="14655">
                  <a:moveTo>
                    <a:pt x="157927" y="14654"/>
                  </a:moveTo>
                  <a:lnTo>
                    <a:pt x="108375" y="0"/>
                  </a:lnTo>
                  <a:lnTo>
                    <a:pt x="55376" y="2098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19355" y="828754"/>
              <a:ext cx="217806" cy="337858"/>
            </a:xfrm>
            <a:custGeom>
              <a:avLst/>
              <a:gdLst/>
              <a:ahLst/>
              <a:cxnLst/>
              <a:rect l="0" t="0" r="0" b="0"/>
              <a:pathLst>
                <a:path w="217806" h="337858">
                  <a:moveTo>
                    <a:pt x="7235" y="76696"/>
                  </a:moveTo>
                  <a:lnTo>
                    <a:pt x="0" y="104252"/>
                  </a:lnTo>
                  <a:lnTo>
                    <a:pt x="477" y="160475"/>
                  </a:lnTo>
                  <a:lnTo>
                    <a:pt x="5900" y="216987"/>
                  </a:lnTo>
                  <a:lnTo>
                    <a:pt x="15393" y="278921"/>
                  </a:lnTo>
                  <a:lnTo>
                    <a:pt x="17451" y="337857"/>
                  </a:lnTo>
                  <a:lnTo>
                    <a:pt x="16501" y="323053"/>
                  </a:lnTo>
                  <a:lnTo>
                    <a:pt x="8686" y="264726"/>
                  </a:lnTo>
                  <a:lnTo>
                    <a:pt x="7665" y="215597"/>
                  </a:lnTo>
                  <a:lnTo>
                    <a:pt x="85" y="161065"/>
                  </a:lnTo>
                  <a:lnTo>
                    <a:pt x="493" y="99514"/>
                  </a:lnTo>
                  <a:lnTo>
                    <a:pt x="11493" y="47538"/>
                  </a:lnTo>
                  <a:lnTo>
                    <a:pt x="27084" y="19834"/>
                  </a:lnTo>
                  <a:lnTo>
                    <a:pt x="42963" y="7360"/>
                  </a:lnTo>
                  <a:lnTo>
                    <a:pt x="52111" y="2396"/>
                  </a:lnTo>
                  <a:lnTo>
                    <a:pt x="71634" y="0"/>
                  </a:lnTo>
                  <a:lnTo>
                    <a:pt x="90839" y="4005"/>
                  </a:lnTo>
                  <a:lnTo>
                    <a:pt x="107174" y="13583"/>
                  </a:lnTo>
                  <a:lnTo>
                    <a:pt x="129523" y="37719"/>
                  </a:lnTo>
                  <a:lnTo>
                    <a:pt x="145374" y="67097"/>
                  </a:lnTo>
                  <a:lnTo>
                    <a:pt x="147399" y="87638"/>
                  </a:lnTo>
                  <a:lnTo>
                    <a:pt x="143230" y="108465"/>
                  </a:lnTo>
                  <a:lnTo>
                    <a:pt x="133578" y="129420"/>
                  </a:lnTo>
                  <a:lnTo>
                    <a:pt x="118370" y="144193"/>
                  </a:lnTo>
                  <a:lnTo>
                    <a:pt x="80010" y="163208"/>
                  </a:lnTo>
                  <a:lnTo>
                    <a:pt x="43486" y="169010"/>
                  </a:lnTo>
                  <a:lnTo>
                    <a:pt x="37252" y="172164"/>
                  </a:lnTo>
                  <a:lnTo>
                    <a:pt x="35435" y="176606"/>
                  </a:lnTo>
                  <a:lnTo>
                    <a:pt x="36564" y="181907"/>
                  </a:lnTo>
                  <a:lnTo>
                    <a:pt x="47176" y="194037"/>
                  </a:lnTo>
                  <a:lnTo>
                    <a:pt x="109533" y="241732"/>
                  </a:lnTo>
                  <a:lnTo>
                    <a:pt x="166364" y="283765"/>
                  </a:lnTo>
                  <a:lnTo>
                    <a:pt x="217805" y="308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0412" y="831751"/>
              <a:ext cx="18863" cy="305327"/>
            </a:xfrm>
            <a:custGeom>
              <a:avLst/>
              <a:gdLst/>
              <a:ahLst/>
              <a:cxnLst/>
              <a:rect l="0" t="0" r="0" b="0"/>
              <a:pathLst>
                <a:path w="18863" h="305327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4679" y="153672"/>
                  </a:lnTo>
                  <a:lnTo>
                    <a:pt x="18036" y="213542"/>
                  </a:lnTo>
                  <a:lnTo>
                    <a:pt x="18699" y="275758"/>
                  </a:lnTo>
                  <a:lnTo>
                    <a:pt x="1886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94183" y="873865"/>
              <a:ext cx="143020" cy="221099"/>
            </a:xfrm>
            <a:custGeom>
              <a:avLst/>
              <a:gdLst/>
              <a:ahLst/>
              <a:cxnLst/>
              <a:rect l="0" t="0" r="0" b="0"/>
              <a:pathLst>
                <a:path w="143020" h="221099">
                  <a:moveTo>
                    <a:pt x="121962" y="0"/>
                  </a:moveTo>
                  <a:lnTo>
                    <a:pt x="87064" y="29308"/>
                  </a:lnTo>
                  <a:lnTo>
                    <a:pt x="23719" y="67728"/>
                  </a:lnTo>
                  <a:lnTo>
                    <a:pt x="4599" y="81184"/>
                  </a:lnTo>
                  <a:lnTo>
                    <a:pt x="436" y="88048"/>
                  </a:lnTo>
                  <a:lnTo>
                    <a:pt x="0" y="94963"/>
                  </a:lnTo>
                  <a:lnTo>
                    <a:pt x="2049" y="101913"/>
                  </a:lnTo>
                  <a:lnTo>
                    <a:pt x="13685" y="115875"/>
                  </a:lnTo>
                  <a:lnTo>
                    <a:pt x="76813" y="164950"/>
                  </a:lnTo>
                  <a:lnTo>
                    <a:pt x="120638" y="205255"/>
                  </a:lnTo>
                  <a:lnTo>
                    <a:pt x="14301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31958" y="815864"/>
              <a:ext cx="210571" cy="321214"/>
            </a:xfrm>
            <a:custGeom>
              <a:avLst/>
              <a:gdLst/>
              <a:ahLst/>
              <a:cxnLst/>
              <a:rect l="0" t="0" r="0" b="0"/>
              <a:pathLst>
                <a:path w="210571" h="321214">
                  <a:moveTo>
                    <a:pt x="0" y="321213"/>
                  </a:moveTo>
                  <a:lnTo>
                    <a:pt x="8333" y="283735"/>
                  </a:lnTo>
                  <a:lnTo>
                    <a:pt x="18645" y="225897"/>
                  </a:lnTo>
                  <a:lnTo>
                    <a:pt x="35240" y="164830"/>
                  </a:lnTo>
                  <a:lnTo>
                    <a:pt x="41926" y="105836"/>
                  </a:lnTo>
                  <a:lnTo>
                    <a:pt x="53299" y="47909"/>
                  </a:lnTo>
                  <a:lnTo>
                    <a:pt x="61123" y="21930"/>
                  </a:lnTo>
                  <a:lnTo>
                    <a:pt x="72399" y="2585"/>
                  </a:lnTo>
                  <a:lnTo>
                    <a:pt x="78682" y="0"/>
                  </a:lnTo>
                  <a:lnTo>
                    <a:pt x="85210" y="1786"/>
                  </a:lnTo>
                  <a:lnTo>
                    <a:pt x="91902" y="6486"/>
                  </a:lnTo>
                  <a:lnTo>
                    <a:pt x="133419" y="68089"/>
                  </a:lnTo>
                  <a:lnTo>
                    <a:pt x="157011" y="129447"/>
                  </a:lnTo>
                  <a:lnTo>
                    <a:pt x="175354" y="191282"/>
                  </a:lnTo>
                  <a:lnTo>
                    <a:pt x="196521" y="254218"/>
                  </a:lnTo>
                  <a:lnTo>
                    <a:pt x="210570" y="268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53015" y="1002402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3" y="1575"/>
                  </a:lnTo>
                  <a:lnTo>
                    <a:pt x="116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48323" y="884393"/>
              <a:ext cx="235014" cy="231628"/>
            </a:xfrm>
            <a:custGeom>
              <a:avLst/>
              <a:gdLst/>
              <a:ahLst/>
              <a:cxnLst/>
              <a:rect l="0" t="0" r="0" b="0"/>
              <a:pathLst>
                <a:path w="235014" h="231628">
                  <a:moveTo>
                    <a:pt x="31076" y="231627"/>
                  </a:moveTo>
                  <a:lnTo>
                    <a:pt x="19897" y="220449"/>
                  </a:lnTo>
                  <a:lnTo>
                    <a:pt x="14409" y="202483"/>
                  </a:lnTo>
                  <a:lnTo>
                    <a:pt x="5297" y="152821"/>
                  </a:lnTo>
                  <a:lnTo>
                    <a:pt x="637" y="90715"/>
                  </a:lnTo>
                  <a:lnTo>
                    <a:pt x="0" y="60985"/>
                  </a:lnTo>
                  <a:lnTo>
                    <a:pt x="3339" y="53525"/>
                  </a:lnTo>
                  <a:lnTo>
                    <a:pt x="9075" y="50891"/>
                  </a:lnTo>
                  <a:lnTo>
                    <a:pt x="16409" y="51475"/>
                  </a:lnTo>
                  <a:lnTo>
                    <a:pt x="22467" y="55374"/>
                  </a:lnTo>
                  <a:lnTo>
                    <a:pt x="63287" y="116590"/>
                  </a:lnTo>
                  <a:lnTo>
                    <a:pt x="99008" y="166219"/>
                  </a:lnTo>
                  <a:lnTo>
                    <a:pt x="151770" y="201785"/>
                  </a:lnTo>
                  <a:lnTo>
                    <a:pt x="175184" y="206666"/>
                  </a:lnTo>
                  <a:lnTo>
                    <a:pt x="194950" y="202596"/>
                  </a:lnTo>
                  <a:lnTo>
                    <a:pt x="203496" y="198235"/>
                  </a:lnTo>
                  <a:lnTo>
                    <a:pt x="216111" y="184031"/>
                  </a:lnTo>
                  <a:lnTo>
                    <a:pt x="233742" y="140727"/>
                  </a:lnTo>
                  <a:lnTo>
                    <a:pt x="235013" y="117528"/>
                  </a:lnTo>
                  <a:lnTo>
                    <a:pt x="223225" y="56161"/>
                  </a:lnTo>
                  <a:lnTo>
                    <a:pt x="2100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95082" y="877158"/>
              <a:ext cx="192758" cy="202972"/>
            </a:xfrm>
            <a:custGeom>
              <a:avLst/>
              <a:gdLst/>
              <a:ahLst/>
              <a:cxnLst/>
              <a:rect l="0" t="0" r="0" b="0"/>
              <a:pathLst>
                <a:path w="192758" h="202972">
                  <a:moveTo>
                    <a:pt x="147571" y="7235"/>
                  </a:moveTo>
                  <a:lnTo>
                    <a:pt x="120014" y="0"/>
                  </a:lnTo>
                  <a:lnTo>
                    <a:pt x="63792" y="477"/>
                  </a:lnTo>
                  <a:lnTo>
                    <a:pt x="37806" y="6571"/>
                  </a:lnTo>
                  <a:lnTo>
                    <a:pt x="18458" y="17079"/>
                  </a:lnTo>
                  <a:lnTo>
                    <a:pt x="5179" y="32667"/>
                  </a:lnTo>
                  <a:lnTo>
                    <a:pt x="0" y="41737"/>
                  </a:lnTo>
                  <a:lnTo>
                    <a:pt x="57" y="50124"/>
                  </a:lnTo>
                  <a:lnTo>
                    <a:pt x="3605" y="58055"/>
                  </a:lnTo>
                  <a:lnTo>
                    <a:pt x="9480" y="65681"/>
                  </a:lnTo>
                  <a:lnTo>
                    <a:pt x="28485" y="74155"/>
                  </a:lnTo>
                  <a:lnTo>
                    <a:pt x="91204" y="81212"/>
                  </a:lnTo>
                  <a:lnTo>
                    <a:pt x="147080" y="95471"/>
                  </a:lnTo>
                  <a:lnTo>
                    <a:pt x="173421" y="111238"/>
                  </a:lnTo>
                  <a:lnTo>
                    <a:pt x="185576" y="127158"/>
                  </a:lnTo>
                  <a:lnTo>
                    <a:pt x="190455" y="136317"/>
                  </a:lnTo>
                  <a:lnTo>
                    <a:pt x="192757" y="155852"/>
                  </a:lnTo>
                  <a:lnTo>
                    <a:pt x="191733" y="165975"/>
                  </a:lnTo>
                  <a:lnTo>
                    <a:pt x="181236" y="183461"/>
                  </a:lnTo>
                  <a:lnTo>
                    <a:pt x="173524" y="191400"/>
                  </a:lnTo>
                  <a:lnTo>
                    <a:pt x="152476" y="200220"/>
                  </a:lnTo>
                  <a:lnTo>
                    <a:pt x="128694" y="202971"/>
                  </a:lnTo>
                  <a:lnTo>
                    <a:pt x="74158" y="192210"/>
                  </a:lnTo>
                  <a:lnTo>
                    <a:pt x="31757" y="186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00747" y="869378"/>
              <a:ext cx="220932" cy="257172"/>
            </a:xfrm>
            <a:custGeom>
              <a:avLst/>
              <a:gdLst/>
              <a:ahLst/>
              <a:cxnLst/>
              <a:rect l="0" t="0" r="0" b="0"/>
              <a:pathLst>
                <a:path w="220932" h="257172">
                  <a:moveTo>
                    <a:pt x="20890" y="257171"/>
                  </a:moveTo>
                  <a:lnTo>
                    <a:pt x="4101" y="202126"/>
                  </a:lnTo>
                  <a:lnTo>
                    <a:pt x="676" y="147598"/>
                  </a:lnTo>
                  <a:lnTo>
                    <a:pt x="0" y="86438"/>
                  </a:lnTo>
                  <a:lnTo>
                    <a:pt x="9441" y="30467"/>
                  </a:lnTo>
                  <a:lnTo>
                    <a:pt x="20091" y="6675"/>
                  </a:lnTo>
                  <a:lnTo>
                    <a:pt x="26206" y="1266"/>
                  </a:lnTo>
                  <a:lnTo>
                    <a:pt x="32623" y="0"/>
                  </a:lnTo>
                  <a:lnTo>
                    <a:pt x="39241" y="1496"/>
                  </a:lnTo>
                  <a:lnTo>
                    <a:pt x="52832" y="12516"/>
                  </a:lnTo>
                  <a:lnTo>
                    <a:pt x="94621" y="68363"/>
                  </a:lnTo>
                  <a:lnTo>
                    <a:pt x="136706" y="127771"/>
                  </a:lnTo>
                  <a:lnTo>
                    <a:pt x="185837" y="185372"/>
                  </a:lnTo>
                  <a:lnTo>
                    <a:pt x="220931" y="225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21637" y="101073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02809" y="815633"/>
              <a:ext cx="236411" cy="282611"/>
            </a:xfrm>
            <a:custGeom>
              <a:avLst/>
              <a:gdLst/>
              <a:ahLst/>
              <a:cxnLst/>
              <a:rect l="0" t="0" r="0" b="0"/>
              <a:pathLst>
                <a:path w="236411" h="282611">
                  <a:moveTo>
                    <a:pt x="150496" y="5589"/>
                  </a:moveTo>
                  <a:lnTo>
                    <a:pt x="133729" y="0"/>
                  </a:lnTo>
                  <a:lnTo>
                    <a:pt x="116138" y="376"/>
                  </a:lnTo>
                  <a:lnTo>
                    <a:pt x="65903" y="14478"/>
                  </a:lnTo>
                  <a:lnTo>
                    <a:pt x="27202" y="38237"/>
                  </a:lnTo>
                  <a:lnTo>
                    <a:pt x="12641" y="52855"/>
                  </a:lnTo>
                  <a:lnTo>
                    <a:pt x="2270" y="71050"/>
                  </a:lnTo>
                  <a:lnTo>
                    <a:pt x="0" y="90835"/>
                  </a:lnTo>
                  <a:lnTo>
                    <a:pt x="1032" y="101024"/>
                  </a:lnTo>
                  <a:lnTo>
                    <a:pt x="5230" y="108987"/>
                  </a:lnTo>
                  <a:lnTo>
                    <a:pt x="19253" y="120954"/>
                  </a:lnTo>
                  <a:lnTo>
                    <a:pt x="75343" y="133605"/>
                  </a:lnTo>
                  <a:lnTo>
                    <a:pt x="136483" y="142464"/>
                  </a:lnTo>
                  <a:lnTo>
                    <a:pt x="170521" y="151690"/>
                  </a:lnTo>
                  <a:lnTo>
                    <a:pt x="201663" y="169891"/>
                  </a:lnTo>
                  <a:lnTo>
                    <a:pt x="225058" y="196991"/>
                  </a:lnTo>
                  <a:lnTo>
                    <a:pt x="235498" y="216999"/>
                  </a:lnTo>
                  <a:lnTo>
                    <a:pt x="236410" y="226078"/>
                  </a:lnTo>
                  <a:lnTo>
                    <a:pt x="231184" y="242404"/>
                  </a:lnTo>
                  <a:lnTo>
                    <a:pt x="217943" y="254340"/>
                  </a:lnTo>
                  <a:lnTo>
                    <a:pt x="160476" y="278985"/>
                  </a:lnTo>
                  <a:lnTo>
                    <a:pt x="150131" y="282610"/>
                  </a:lnTo>
                  <a:lnTo>
                    <a:pt x="99905" y="281191"/>
                  </a:lnTo>
                  <a:lnTo>
                    <a:pt x="51162" y="276578"/>
                  </a:lnTo>
                  <a:lnTo>
                    <a:pt x="24154" y="268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08065" y="1421347"/>
            <a:ext cx="5661594" cy="642239"/>
            <a:chOff x="308065" y="1421347"/>
            <a:chExt cx="5661594" cy="642239"/>
          </a:xfrm>
        </p:grpSpPr>
        <p:sp>
          <p:nvSpPr>
            <p:cNvPr id="51" name="Freeform 50"/>
            <p:cNvSpPr/>
            <p:nvPr/>
          </p:nvSpPr>
          <p:spPr>
            <a:xfrm>
              <a:off x="480185" y="1674031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14654" y="0"/>
                  </a:moveTo>
                  <a:lnTo>
                    <a:pt x="0" y="49551"/>
                  </a:lnTo>
                  <a:lnTo>
                    <a:pt x="2773" y="107997"/>
                  </a:lnTo>
                  <a:lnTo>
                    <a:pt x="6844" y="141963"/>
                  </a:lnTo>
                  <a:lnTo>
                    <a:pt x="1465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8065" y="1592815"/>
              <a:ext cx="404955" cy="340296"/>
            </a:xfrm>
            <a:custGeom>
              <a:avLst/>
              <a:gdLst/>
              <a:ahLst/>
              <a:cxnLst/>
              <a:rect l="0" t="0" r="0" b="0"/>
              <a:pathLst>
                <a:path w="404955" h="340296">
                  <a:moveTo>
                    <a:pt x="323644" y="39102"/>
                  </a:moveTo>
                  <a:lnTo>
                    <a:pt x="312466" y="22334"/>
                  </a:lnTo>
                  <a:lnTo>
                    <a:pt x="294500" y="10982"/>
                  </a:lnTo>
                  <a:lnTo>
                    <a:pt x="269747" y="3208"/>
                  </a:lnTo>
                  <a:lnTo>
                    <a:pt x="224097" y="0"/>
                  </a:lnTo>
                  <a:lnTo>
                    <a:pt x="169277" y="8804"/>
                  </a:lnTo>
                  <a:lnTo>
                    <a:pt x="114713" y="26403"/>
                  </a:lnTo>
                  <a:lnTo>
                    <a:pt x="60667" y="65264"/>
                  </a:lnTo>
                  <a:lnTo>
                    <a:pt x="22321" y="113473"/>
                  </a:lnTo>
                  <a:lnTo>
                    <a:pt x="6506" y="150175"/>
                  </a:lnTo>
                  <a:lnTo>
                    <a:pt x="0" y="190685"/>
                  </a:lnTo>
                  <a:lnTo>
                    <a:pt x="6207" y="237890"/>
                  </a:lnTo>
                  <a:lnTo>
                    <a:pt x="16549" y="269188"/>
                  </a:lnTo>
                  <a:lnTo>
                    <a:pt x="47085" y="308668"/>
                  </a:lnTo>
                  <a:lnTo>
                    <a:pt x="73245" y="324604"/>
                  </a:lnTo>
                  <a:lnTo>
                    <a:pt x="115865" y="339299"/>
                  </a:lnTo>
                  <a:lnTo>
                    <a:pt x="178183" y="340295"/>
                  </a:lnTo>
                  <a:lnTo>
                    <a:pt x="241229" y="329574"/>
                  </a:lnTo>
                  <a:lnTo>
                    <a:pt x="301440" y="309615"/>
                  </a:lnTo>
                  <a:lnTo>
                    <a:pt x="344475" y="284129"/>
                  </a:lnTo>
                  <a:lnTo>
                    <a:pt x="359418" y="267326"/>
                  </a:lnTo>
                  <a:lnTo>
                    <a:pt x="394592" y="207259"/>
                  </a:lnTo>
                  <a:lnTo>
                    <a:pt x="401970" y="184028"/>
                  </a:lnTo>
                  <a:lnTo>
                    <a:pt x="404954" y="140404"/>
                  </a:lnTo>
                  <a:lnTo>
                    <a:pt x="401506" y="115710"/>
                  </a:lnTo>
                  <a:lnTo>
                    <a:pt x="392955" y="96157"/>
                  </a:lnTo>
                  <a:lnTo>
                    <a:pt x="380185" y="79667"/>
                  </a:lnTo>
                  <a:lnTo>
                    <a:pt x="353265" y="58400"/>
                  </a:lnTo>
                  <a:lnTo>
                    <a:pt x="318967" y="43260"/>
                  </a:lnTo>
                  <a:lnTo>
                    <a:pt x="302587" y="39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02444" y="1579274"/>
              <a:ext cx="18862" cy="305328"/>
            </a:xfrm>
            <a:custGeom>
              <a:avLst/>
              <a:gdLst/>
              <a:ahLst/>
              <a:cxnLst/>
              <a:rect l="0" t="0" r="0" b="0"/>
              <a:pathLst>
                <a:path w="18862" h="305328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7"/>
                  </a:lnTo>
                  <a:lnTo>
                    <a:pt x="8069" y="186072"/>
                  </a:lnTo>
                  <a:lnTo>
                    <a:pt x="8281" y="242169"/>
                  </a:lnTo>
                  <a:lnTo>
                    <a:pt x="11437" y="278035"/>
                  </a:lnTo>
                  <a:lnTo>
                    <a:pt x="1886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73906" y="1527816"/>
              <a:ext cx="291868" cy="198858"/>
            </a:xfrm>
            <a:custGeom>
              <a:avLst/>
              <a:gdLst/>
              <a:ahLst/>
              <a:cxnLst/>
              <a:rect l="0" t="0" r="0" b="0"/>
              <a:pathLst>
                <a:path w="291868" h="198858">
                  <a:moveTo>
                    <a:pt x="0" y="72515"/>
                  </a:moveTo>
                  <a:lnTo>
                    <a:pt x="55088" y="23017"/>
                  </a:lnTo>
                  <a:lnTo>
                    <a:pt x="84953" y="7806"/>
                  </a:lnTo>
                  <a:lnTo>
                    <a:pt x="148419" y="0"/>
                  </a:lnTo>
                  <a:lnTo>
                    <a:pt x="203753" y="4639"/>
                  </a:lnTo>
                  <a:lnTo>
                    <a:pt x="240136" y="13539"/>
                  </a:lnTo>
                  <a:lnTo>
                    <a:pt x="259195" y="26416"/>
                  </a:lnTo>
                  <a:lnTo>
                    <a:pt x="274295" y="43838"/>
                  </a:lnTo>
                  <a:lnTo>
                    <a:pt x="284906" y="63279"/>
                  </a:lnTo>
                  <a:lnTo>
                    <a:pt x="291867" y="99544"/>
                  </a:lnTo>
                  <a:lnTo>
                    <a:pt x="287256" y="123133"/>
                  </a:lnTo>
                  <a:lnTo>
                    <a:pt x="276239" y="144145"/>
                  </a:lnTo>
                  <a:lnTo>
                    <a:pt x="230570" y="184084"/>
                  </a:lnTo>
                  <a:lnTo>
                    <a:pt x="210100" y="192291"/>
                  </a:lnTo>
                  <a:lnTo>
                    <a:pt x="178985" y="198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26590" y="1737202"/>
              <a:ext cx="136872" cy="130904"/>
            </a:xfrm>
            <a:custGeom>
              <a:avLst/>
              <a:gdLst/>
              <a:ahLst/>
              <a:cxnLst/>
              <a:rect l="0" t="0" r="0" b="0"/>
              <a:pathLst>
                <a:path w="136872" h="130904">
                  <a:moveTo>
                    <a:pt x="0" y="52642"/>
                  </a:moveTo>
                  <a:lnTo>
                    <a:pt x="9576" y="83924"/>
                  </a:lnTo>
                  <a:lnTo>
                    <a:pt x="39404" y="127919"/>
                  </a:lnTo>
                  <a:lnTo>
                    <a:pt x="42647" y="130903"/>
                  </a:lnTo>
                  <a:lnTo>
                    <a:pt x="43639" y="129382"/>
                  </a:lnTo>
                  <a:lnTo>
                    <a:pt x="37034" y="74313"/>
                  </a:lnTo>
                  <a:lnTo>
                    <a:pt x="42196" y="54085"/>
                  </a:lnTo>
                  <a:lnTo>
                    <a:pt x="52289" y="37296"/>
                  </a:lnTo>
                  <a:lnTo>
                    <a:pt x="67693" y="25154"/>
                  </a:lnTo>
                  <a:lnTo>
                    <a:pt x="114070" y="521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35391" y="1764874"/>
              <a:ext cx="140289" cy="104504"/>
            </a:xfrm>
            <a:custGeom>
              <a:avLst/>
              <a:gdLst/>
              <a:ahLst/>
              <a:cxnLst/>
              <a:rect l="0" t="0" r="0" b="0"/>
              <a:pathLst>
                <a:path w="140289" h="104504">
                  <a:moveTo>
                    <a:pt x="107054" y="24970"/>
                  </a:moveTo>
                  <a:lnTo>
                    <a:pt x="89073" y="9329"/>
                  </a:lnTo>
                  <a:lnTo>
                    <a:pt x="72157" y="1251"/>
                  </a:lnTo>
                  <a:lnTo>
                    <a:pt x="52940" y="0"/>
                  </a:lnTo>
                  <a:lnTo>
                    <a:pt x="33870" y="4514"/>
                  </a:lnTo>
                  <a:lnTo>
                    <a:pt x="17596" y="14319"/>
                  </a:lnTo>
                  <a:lnTo>
                    <a:pt x="5684" y="29595"/>
                  </a:lnTo>
                  <a:lnTo>
                    <a:pt x="870" y="38582"/>
                  </a:lnTo>
                  <a:lnTo>
                    <a:pt x="0" y="48082"/>
                  </a:lnTo>
                  <a:lnTo>
                    <a:pt x="5272" y="67998"/>
                  </a:lnTo>
                  <a:lnTo>
                    <a:pt x="18534" y="85427"/>
                  </a:lnTo>
                  <a:lnTo>
                    <a:pt x="26984" y="93351"/>
                  </a:lnTo>
                  <a:lnTo>
                    <a:pt x="48851" y="102155"/>
                  </a:lnTo>
                  <a:lnTo>
                    <a:pt x="61233" y="104503"/>
                  </a:lnTo>
                  <a:lnTo>
                    <a:pt x="84350" y="100872"/>
                  </a:lnTo>
                  <a:lnTo>
                    <a:pt x="113975" y="85674"/>
                  </a:lnTo>
                  <a:lnTo>
                    <a:pt x="128848" y="71837"/>
                  </a:lnTo>
                  <a:lnTo>
                    <a:pt x="139357" y="53989"/>
                  </a:lnTo>
                  <a:lnTo>
                    <a:pt x="140288" y="45486"/>
                  </a:lnTo>
                  <a:lnTo>
                    <a:pt x="128111" y="14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52669" y="1589803"/>
              <a:ext cx="172178" cy="276630"/>
            </a:xfrm>
            <a:custGeom>
              <a:avLst/>
              <a:gdLst/>
              <a:ahLst/>
              <a:cxnLst/>
              <a:rect l="0" t="0" r="0" b="0"/>
              <a:pathLst>
                <a:path w="172178" h="276630">
                  <a:moveTo>
                    <a:pt x="5590" y="0"/>
                  </a:moveTo>
                  <a:lnTo>
                    <a:pt x="0" y="16767"/>
                  </a:lnTo>
                  <a:lnTo>
                    <a:pt x="2114" y="49551"/>
                  </a:lnTo>
                  <a:lnTo>
                    <a:pt x="13309" y="102551"/>
                  </a:lnTo>
                  <a:lnTo>
                    <a:pt x="23665" y="158080"/>
                  </a:lnTo>
                  <a:lnTo>
                    <a:pt x="31647" y="214109"/>
                  </a:lnTo>
                  <a:lnTo>
                    <a:pt x="35537" y="256202"/>
                  </a:lnTo>
                  <a:lnTo>
                    <a:pt x="34913" y="262048"/>
                  </a:lnTo>
                  <a:lnTo>
                    <a:pt x="33328" y="262436"/>
                  </a:lnTo>
                  <a:lnTo>
                    <a:pt x="25507" y="246215"/>
                  </a:lnTo>
                  <a:lnTo>
                    <a:pt x="22377" y="237843"/>
                  </a:lnTo>
                  <a:lnTo>
                    <a:pt x="23562" y="203703"/>
                  </a:lnTo>
                  <a:lnTo>
                    <a:pt x="31515" y="183731"/>
                  </a:lnTo>
                  <a:lnTo>
                    <a:pt x="55684" y="151846"/>
                  </a:lnTo>
                  <a:lnTo>
                    <a:pt x="75427" y="143526"/>
                  </a:lnTo>
                  <a:lnTo>
                    <a:pt x="87243" y="141307"/>
                  </a:lnTo>
                  <a:lnTo>
                    <a:pt x="109730" y="145081"/>
                  </a:lnTo>
                  <a:lnTo>
                    <a:pt x="152763" y="160979"/>
                  </a:lnTo>
                  <a:lnTo>
                    <a:pt x="159857" y="168150"/>
                  </a:lnTo>
                  <a:lnTo>
                    <a:pt x="167740" y="188597"/>
                  </a:lnTo>
                  <a:lnTo>
                    <a:pt x="172177" y="226416"/>
                  </a:lnTo>
                  <a:lnTo>
                    <a:pt x="166976" y="247248"/>
                  </a:lnTo>
                  <a:lnTo>
                    <a:pt x="162314" y="256079"/>
                  </a:lnTo>
                  <a:lnTo>
                    <a:pt x="147774" y="269011"/>
                  </a:lnTo>
                  <a:lnTo>
                    <a:pt x="138984" y="274097"/>
                  </a:lnTo>
                  <a:lnTo>
                    <a:pt x="119858" y="276629"/>
                  </a:lnTo>
                  <a:lnTo>
                    <a:pt x="7928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85980" y="1722350"/>
              <a:ext cx="172363" cy="153360"/>
            </a:xfrm>
            <a:custGeom>
              <a:avLst/>
              <a:gdLst/>
              <a:ahLst/>
              <a:cxnLst/>
              <a:rect l="0" t="0" r="0" b="0"/>
              <a:pathLst>
                <a:path w="172363" h="153360">
                  <a:moveTo>
                    <a:pt x="119719" y="99080"/>
                  </a:moveTo>
                  <a:lnTo>
                    <a:pt x="119719" y="76723"/>
                  </a:lnTo>
                  <a:lnTo>
                    <a:pt x="108541" y="46052"/>
                  </a:lnTo>
                  <a:lnTo>
                    <a:pt x="90411" y="14737"/>
                  </a:lnTo>
                  <a:lnTo>
                    <a:pt x="81463" y="7756"/>
                  </a:lnTo>
                  <a:lnTo>
                    <a:pt x="59043" y="0"/>
                  </a:lnTo>
                  <a:lnTo>
                    <a:pt x="48852" y="271"/>
                  </a:lnTo>
                  <a:lnTo>
                    <a:pt x="31291" y="6812"/>
                  </a:lnTo>
                  <a:lnTo>
                    <a:pt x="18806" y="20637"/>
                  </a:lnTo>
                  <a:lnTo>
                    <a:pt x="1260" y="58108"/>
                  </a:lnTo>
                  <a:lnTo>
                    <a:pt x="0" y="81650"/>
                  </a:lnTo>
                  <a:lnTo>
                    <a:pt x="8723" y="129302"/>
                  </a:lnTo>
                  <a:lnTo>
                    <a:pt x="14136" y="137945"/>
                  </a:lnTo>
                  <a:lnTo>
                    <a:pt x="29510" y="150668"/>
                  </a:lnTo>
                  <a:lnTo>
                    <a:pt x="38522" y="153359"/>
                  </a:lnTo>
                  <a:lnTo>
                    <a:pt x="57895" y="153230"/>
                  </a:lnTo>
                  <a:lnTo>
                    <a:pt x="65635" y="149218"/>
                  </a:lnTo>
                  <a:lnTo>
                    <a:pt x="96118" y="113481"/>
                  </a:lnTo>
                  <a:lnTo>
                    <a:pt x="102815" y="111020"/>
                  </a:lnTo>
                  <a:lnTo>
                    <a:pt x="109620" y="111719"/>
                  </a:lnTo>
                  <a:lnTo>
                    <a:pt x="172362" y="130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73809" y="1568746"/>
              <a:ext cx="177794" cy="296918"/>
            </a:xfrm>
            <a:custGeom>
              <a:avLst/>
              <a:gdLst/>
              <a:ahLst/>
              <a:cxnLst/>
              <a:rect l="0" t="0" r="0" b="0"/>
              <a:pathLst>
                <a:path w="177794" h="29691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22174" y="143432"/>
                  </a:lnTo>
                  <a:lnTo>
                    <a:pt x="28883" y="199951"/>
                  </a:lnTo>
                  <a:lnTo>
                    <a:pt x="35537" y="256175"/>
                  </a:lnTo>
                  <a:lnTo>
                    <a:pt x="42917" y="296917"/>
                  </a:lnTo>
                  <a:lnTo>
                    <a:pt x="42173" y="296211"/>
                  </a:lnTo>
                  <a:lnTo>
                    <a:pt x="40507" y="292230"/>
                  </a:lnTo>
                  <a:lnTo>
                    <a:pt x="37614" y="239506"/>
                  </a:lnTo>
                  <a:lnTo>
                    <a:pt x="37262" y="185480"/>
                  </a:lnTo>
                  <a:lnTo>
                    <a:pt x="40742" y="173956"/>
                  </a:lnTo>
                  <a:lnTo>
                    <a:pt x="53968" y="154913"/>
                  </a:lnTo>
                  <a:lnTo>
                    <a:pt x="81145" y="136627"/>
                  </a:lnTo>
                  <a:lnTo>
                    <a:pt x="101171" y="134033"/>
                  </a:lnTo>
                  <a:lnTo>
                    <a:pt x="121770" y="137949"/>
                  </a:lnTo>
                  <a:lnTo>
                    <a:pt x="142623" y="147488"/>
                  </a:lnTo>
                  <a:lnTo>
                    <a:pt x="157350" y="162646"/>
                  </a:lnTo>
                  <a:lnTo>
                    <a:pt x="176337" y="200973"/>
                  </a:lnTo>
                  <a:lnTo>
                    <a:pt x="177793" y="221512"/>
                  </a:lnTo>
                  <a:lnTo>
                    <a:pt x="169197" y="263294"/>
                  </a:lnTo>
                  <a:lnTo>
                    <a:pt x="163794" y="271456"/>
                  </a:lnTo>
                  <a:lnTo>
                    <a:pt x="148432" y="283644"/>
                  </a:lnTo>
                  <a:lnTo>
                    <a:pt x="126787" y="286721"/>
                  </a:lnTo>
                  <a:lnTo>
                    <a:pt x="68063" y="276151"/>
                  </a:lnTo>
                  <a:lnTo>
                    <a:pt x="5823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37022" y="1726673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5" y="97094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32082" y="1631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68953" y="1558217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58617"/>
                  </a:lnTo>
                  <a:lnTo>
                    <a:pt x="8405" y="120027"/>
                  </a:lnTo>
                  <a:lnTo>
                    <a:pt x="18211" y="178431"/>
                  </a:lnTo>
                  <a:lnTo>
                    <a:pt x="20495" y="235027"/>
                  </a:lnTo>
                  <a:lnTo>
                    <a:pt x="29316" y="287620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74238" y="1758259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20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4766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16352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44889" y="1589803"/>
              <a:ext cx="39920" cy="284270"/>
            </a:xfrm>
            <a:custGeom>
              <a:avLst/>
              <a:gdLst/>
              <a:ahLst/>
              <a:cxnLst/>
              <a:rect l="0" t="0" r="0" b="0"/>
              <a:pathLst>
                <a:path w="39920" h="284270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16475" y="205863"/>
                  </a:lnTo>
                  <a:lnTo>
                    <a:pt x="29612" y="256737"/>
                  </a:lnTo>
                  <a:lnTo>
                    <a:pt x="3991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90051" y="173720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90093" y="1747730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90093" y="1695088"/>
              <a:ext cx="94757" cy="368498"/>
            </a:xfrm>
            <a:custGeom>
              <a:avLst/>
              <a:gdLst/>
              <a:ahLst/>
              <a:cxnLst/>
              <a:rect l="0" t="0" r="0" b="0"/>
              <a:pathLst>
                <a:path w="94757" h="368498">
                  <a:moveTo>
                    <a:pt x="94756" y="0"/>
                  </a:moveTo>
                  <a:lnTo>
                    <a:pt x="83304" y="54144"/>
                  </a:lnTo>
                  <a:lnTo>
                    <a:pt x="64418" y="114680"/>
                  </a:lnTo>
                  <a:lnTo>
                    <a:pt x="46563" y="168492"/>
                  </a:lnTo>
                  <a:lnTo>
                    <a:pt x="31771" y="229901"/>
                  </a:lnTo>
                  <a:lnTo>
                    <a:pt x="17584" y="293027"/>
                  </a:lnTo>
                  <a:lnTo>
                    <a:pt x="3124" y="35532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41614" y="1695088"/>
              <a:ext cx="178672" cy="175957"/>
            </a:xfrm>
            <a:custGeom>
              <a:avLst/>
              <a:gdLst/>
              <a:ahLst/>
              <a:cxnLst/>
              <a:rect l="0" t="0" r="0" b="0"/>
              <a:pathLst>
                <a:path w="178672" h="175957">
                  <a:moveTo>
                    <a:pt x="143318" y="10528"/>
                  </a:moveTo>
                  <a:lnTo>
                    <a:pt x="105840" y="2195"/>
                  </a:lnTo>
                  <a:lnTo>
                    <a:pt x="82208" y="3315"/>
                  </a:lnTo>
                  <a:lnTo>
                    <a:pt x="50342" y="17100"/>
                  </a:lnTo>
                  <a:lnTo>
                    <a:pt x="10654" y="49536"/>
                  </a:lnTo>
                  <a:lnTo>
                    <a:pt x="2468" y="69589"/>
                  </a:lnTo>
                  <a:lnTo>
                    <a:pt x="0" y="94099"/>
                  </a:lnTo>
                  <a:lnTo>
                    <a:pt x="2802" y="120590"/>
                  </a:lnTo>
                  <a:lnTo>
                    <a:pt x="11067" y="141723"/>
                  </a:lnTo>
                  <a:lnTo>
                    <a:pt x="16546" y="150634"/>
                  </a:lnTo>
                  <a:lnTo>
                    <a:pt x="31993" y="163654"/>
                  </a:lnTo>
                  <a:lnTo>
                    <a:pt x="41025" y="168764"/>
                  </a:lnTo>
                  <a:lnTo>
                    <a:pt x="81684" y="175956"/>
                  </a:lnTo>
                  <a:lnTo>
                    <a:pt x="104617" y="171399"/>
                  </a:lnTo>
                  <a:lnTo>
                    <a:pt x="143993" y="149410"/>
                  </a:lnTo>
                  <a:lnTo>
                    <a:pt x="158436" y="133085"/>
                  </a:lnTo>
                  <a:lnTo>
                    <a:pt x="177240" y="88419"/>
                  </a:lnTo>
                  <a:lnTo>
                    <a:pt x="178671" y="65034"/>
                  </a:lnTo>
                  <a:lnTo>
                    <a:pt x="174239" y="44111"/>
                  </a:lnTo>
                  <a:lnTo>
                    <a:pt x="143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52145" y="1484518"/>
              <a:ext cx="101244" cy="379027"/>
            </a:xfrm>
            <a:custGeom>
              <a:avLst/>
              <a:gdLst/>
              <a:ahLst/>
              <a:cxnLst/>
              <a:rect l="0" t="0" r="0" b="0"/>
              <a:pathLst>
                <a:path w="101244" h="379027">
                  <a:moveTo>
                    <a:pt x="48601" y="379026"/>
                  </a:moveTo>
                  <a:lnTo>
                    <a:pt x="43011" y="320409"/>
                  </a:lnTo>
                  <a:lnTo>
                    <a:pt x="27270" y="260692"/>
                  </a:lnTo>
                  <a:lnTo>
                    <a:pt x="13452" y="206563"/>
                  </a:lnTo>
                  <a:lnTo>
                    <a:pt x="627" y="143574"/>
                  </a:lnTo>
                  <a:lnTo>
                    <a:pt x="0" y="84859"/>
                  </a:lnTo>
                  <a:lnTo>
                    <a:pt x="5944" y="58772"/>
                  </a:lnTo>
                  <a:lnTo>
                    <a:pt x="16384" y="39379"/>
                  </a:lnTo>
                  <a:lnTo>
                    <a:pt x="31942" y="26080"/>
                  </a:lnTo>
                  <a:lnTo>
                    <a:pt x="78426" y="5341"/>
                  </a:lnTo>
                  <a:lnTo>
                    <a:pt x="1012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37575" y="167403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8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0707" y="1629144"/>
              <a:ext cx="165390" cy="179115"/>
            </a:xfrm>
            <a:custGeom>
              <a:avLst/>
              <a:gdLst/>
              <a:ahLst/>
              <a:cxnLst/>
              <a:rect l="0" t="0" r="0" b="0"/>
              <a:pathLst>
                <a:path w="165390" h="179115">
                  <a:moveTo>
                    <a:pt x="105407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64920" y="760"/>
                  </a:lnTo>
                  <a:lnTo>
                    <a:pt x="32189" y="13355"/>
                  </a:lnTo>
                  <a:lnTo>
                    <a:pt x="5854" y="31904"/>
                  </a:lnTo>
                  <a:lnTo>
                    <a:pt x="1603" y="40911"/>
                  </a:lnTo>
                  <a:lnTo>
                    <a:pt x="0" y="63397"/>
                  </a:lnTo>
                  <a:lnTo>
                    <a:pt x="3550" y="72435"/>
                  </a:lnTo>
                  <a:lnTo>
                    <a:pt x="16853" y="85596"/>
                  </a:lnTo>
                  <a:lnTo>
                    <a:pt x="63565" y="103577"/>
                  </a:lnTo>
                  <a:lnTo>
                    <a:pt x="121665" y="118395"/>
                  </a:lnTo>
                  <a:lnTo>
                    <a:pt x="144218" y="126690"/>
                  </a:lnTo>
                  <a:lnTo>
                    <a:pt x="162040" y="138176"/>
                  </a:lnTo>
                  <a:lnTo>
                    <a:pt x="165389" y="144514"/>
                  </a:lnTo>
                  <a:lnTo>
                    <a:pt x="165282" y="151079"/>
                  </a:lnTo>
                  <a:lnTo>
                    <a:pt x="162871" y="157796"/>
                  </a:lnTo>
                  <a:lnTo>
                    <a:pt x="150834" y="168378"/>
                  </a:lnTo>
                  <a:lnTo>
                    <a:pt x="132615" y="175811"/>
                  </a:lnTo>
                  <a:lnTo>
                    <a:pt x="108921" y="179114"/>
                  </a:lnTo>
                  <a:lnTo>
                    <a:pt x="85911" y="174343"/>
                  </a:lnTo>
                  <a:lnTo>
                    <a:pt x="42236" y="16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05331" y="1674186"/>
              <a:ext cx="121903" cy="152461"/>
            </a:xfrm>
            <a:custGeom>
              <a:avLst/>
              <a:gdLst/>
              <a:ahLst/>
              <a:cxnLst/>
              <a:rect l="0" t="0" r="0" b="0"/>
              <a:pathLst>
                <a:path w="121903" h="152461">
                  <a:moveTo>
                    <a:pt x="48182" y="73544"/>
                  </a:moveTo>
                  <a:lnTo>
                    <a:pt x="59360" y="62366"/>
                  </a:lnTo>
                  <a:lnTo>
                    <a:pt x="115810" y="33111"/>
                  </a:lnTo>
                  <a:lnTo>
                    <a:pt x="120173" y="25532"/>
                  </a:lnTo>
                  <a:lnTo>
                    <a:pt x="121902" y="7752"/>
                  </a:lnTo>
                  <a:lnTo>
                    <a:pt x="117216" y="2776"/>
                  </a:lnTo>
                  <a:lnTo>
                    <a:pt x="109412" y="629"/>
                  </a:lnTo>
                  <a:lnTo>
                    <a:pt x="63266" y="0"/>
                  </a:lnTo>
                  <a:lnTo>
                    <a:pt x="42798" y="6153"/>
                  </a:lnTo>
                  <a:lnTo>
                    <a:pt x="25902" y="17856"/>
                  </a:lnTo>
                  <a:lnTo>
                    <a:pt x="10594" y="34756"/>
                  </a:lnTo>
                  <a:lnTo>
                    <a:pt x="2230" y="57085"/>
                  </a:lnTo>
                  <a:lnTo>
                    <a:pt x="0" y="69590"/>
                  </a:lnTo>
                  <a:lnTo>
                    <a:pt x="3761" y="95963"/>
                  </a:lnTo>
                  <a:lnTo>
                    <a:pt x="19032" y="130879"/>
                  </a:lnTo>
                  <a:lnTo>
                    <a:pt x="25239" y="139844"/>
                  </a:lnTo>
                  <a:lnTo>
                    <a:pt x="34057" y="145820"/>
                  </a:lnTo>
                  <a:lnTo>
                    <a:pt x="56332" y="152460"/>
                  </a:lnTo>
                  <a:lnTo>
                    <a:pt x="104800" y="148739"/>
                  </a:lnTo>
                  <a:lnTo>
                    <a:pt x="121881" y="147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79855" y="1537160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9065" y="58617"/>
                  </a:lnTo>
                  <a:lnTo>
                    <a:pt x="11409" y="115131"/>
                  </a:lnTo>
                  <a:lnTo>
                    <a:pt x="18848" y="167864"/>
                  </a:lnTo>
                  <a:lnTo>
                    <a:pt x="35266" y="230163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53554" y="1629568"/>
              <a:ext cx="105286" cy="160277"/>
            </a:xfrm>
            <a:custGeom>
              <a:avLst/>
              <a:gdLst/>
              <a:ahLst/>
              <a:cxnLst/>
              <a:rect l="0" t="0" r="0" b="0"/>
              <a:pathLst>
                <a:path w="105286" h="160277">
                  <a:moveTo>
                    <a:pt x="0" y="107634"/>
                  </a:moveTo>
                  <a:lnTo>
                    <a:pt x="17981" y="91993"/>
                  </a:lnTo>
                  <a:lnTo>
                    <a:pt x="74354" y="60791"/>
                  </a:lnTo>
                  <a:lnTo>
                    <a:pt x="95047" y="47430"/>
                  </a:lnTo>
                  <a:lnTo>
                    <a:pt x="100800" y="39422"/>
                  </a:lnTo>
                  <a:lnTo>
                    <a:pt x="103465" y="30574"/>
                  </a:lnTo>
                  <a:lnTo>
                    <a:pt x="104072" y="21166"/>
                  </a:lnTo>
                  <a:lnTo>
                    <a:pt x="100966" y="13723"/>
                  </a:lnTo>
                  <a:lnTo>
                    <a:pt x="88157" y="2335"/>
                  </a:lnTo>
                  <a:lnTo>
                    <a:pt x="79829" y="0"/>
                  </a:lnTo>
                  <a:lnTo>
                    <a:pt x="61216" y="525"/>
                  </a:lnTo>
                  <a:lnTo>
                    <a:pt x="31006" y="12987"/>
                  </a:lnTo>
                  <a:lnTo>
                    <a:pt x="16510" y="28134"/>
                  </a:lnTo>
                  <a:lnTo>
                    <a:pt x="7338" y="47734"/>
                  </a:lnTo>
                  <a:lnTo>
                    <a:pt x="3344" y="83906"/>
                  </a:lnTo>
                  <a:lnTo>
                    <a:pt x="6556" y="106447"/>
                  </a:lnTo>
                  <a:lnTo>
                    <a:pt x="15002" y="125044"/>
                  </a:lnTo>
                  <a:lnTo>
                    <a:pt x="20530" y="133278"/>
                  </a:lnTo>
                  <a:lnTo>
                    <a:pt x="36030" y="145547"/>
                  </a:lnTo>
                  <a:lnTo>
                    <a:pt x="55788" y="153730"/>
                  </a:lnTo>
                  <a:lnTo>
                    <a:pt x="105285" y="16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18789" y="1650201"/>
              <a:ext cx="129564" cy="131576"/>
            </a:xfrm>
            <a:custGeom>
              <a:avLst/>
              <a:gdLst/>
              <a:ahLst/>
              <a:cxnLst/>
              <a:rect l="0" t="0" r="0" b="0"/>
              <a:pathLst>
                <a:path w="129564" h="131576">
                  <a:moveTo>
                    <a:pt x="76920" y="13301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0"/>
                  </a:lnTo>
                  <a:lnTo>
                    <a:pt x="25925" y="11237"/>
                  </a:lnTo>
                  <a:lnTo>
                    <a:pt x="12142" y="27591"/>
                  </a:lnTo>
                  <a:lnTo>
                    <a:pt x="2116" y="46558"/>
                  </a:lnTo>
                  <a:lnTo>
                    <a:pt x="0" y="66687"/>
                  </a:lnTo>
                  <a:lnTo>
                    <a:pt x="4129" y="87331"/>
                  </a:lnTo>
                  <a:lnTo>
                    <a:pt x="13763" y="108205"/>
                  </a:lnTo>
                  <a:lnTo>
                    <a:pt x="28963" y="122941"/>
                  </a:lnTo>
                  <a:lnTo>
                    <a:pt x="37930" y="128508"/>
                  </a:lnTo>
                  <a:lnTo>
                    <a:pt x="60371" y="131575"/>
                  </a:lnTo>
                  <a:lnTo>
                    <a:pt x="119676" y="120997"/>
                  </a:lnTo>
                  <a:lnTo>
                    <a:pt x="129563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11957" y="1495046"/>
              <a:ext cx="31153" cy="305328"/>
            </a:xfrm>
            <a:custGeom>
              <a:avLst/>
              <a:gdLst/>
              <a:ahLst/>
              <a:cxnLst/>
              <a:rect l="0" t="0" r="0" b="0"/>
              <a:pathLst>
                <a:path w="31153" h="305328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196817"/>
                  </a:lnTo>
                  <a:lnTo>
                    <a:pt x="18219" y="257203"/>
                  </a:lnTo>
                  <a:lnTo>
                    <a:pt x="3115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58880" y="161086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79979" y="170561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69450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85264" y="1673774"/>
              <a:ext cx="126343" cy="116071"/>
            </a:xfrm>
            <a:custGeom>
              <a:avLst/>
              <a:gdLst/>
              <a:ahLst/>
              <a:cxnLst/>
              <a:rect l="0" t="0" r="0" b="0"/>
              <a:pathLst>
                <a:path w="126343" h="116071">
                  <a:moveTo>
                    <a:pt x="0" y="95013"/>
                  </a:moveTo>
                  <a:lnTo>
                    <a:pt x="5589" y="111781"/>
                  </a:lnTo>
                  <a:lnTo>
                    <a:pt x="6066" y="112041"/>
                  </a:lnTo>
                  <a:lnTo>
                    <a:pt x="1030" y="61092"/>
                  </a:lnTo>
                  <a:lnTo>
                    <a:pt x="5895" y="23741"/>
                  </a:lnTo>
                  <a:lnTo>
                    <a:pt x="10948" y="14743"/>
                  </a:lnTo>
                  <a:lnTo>
                    <a:pt x="25923" y="1626"/>
                  </a:lnTo>
                  <a:lnTo>
                    <a:pt x="34830" y="0"/>
                  </a:lnTo>
                  <a:lnTo>
                    <a:pt x="54084" y="4432"/>
                  </a:lnTo>
                  <a:lnTo>
                    <a:pt x="79066" y="20081"/>
                  </a:lnTo>
                  <a:lnTo>
                    <a:pt x="101286" y="45125"/>
                  </a:lnTo>
                  <a:lnTo>
                    <a:pt x="117098" y="74772"/>
                  </a:lnTo>
                  <a:lnTo>
                    <a:pt x="126342" y="116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61766" y="1652457"/>
              <a:ext cx="153321" cy="295316"/>
            </a:xfrm>
            <a:custGeom>
              <a:avLst/>
              <a:gdLst/>
              <a:ahLst/>
              <a:cxnLst/>
              <a:rect l="0" t="0" r="0" b="0"/>
              <a:pathLst>
                <a:path w="153321" h="295316">
                  <a:moveTo>
                    <a:pt x="97239" y="105802"/>
                  </a:moveTo>
                  <a:lnTo>
                    <a:pt x="108417" y="89034"/>
                  </a:lnTo>
                  <a:lnTo>
                    <a:pt x="115369" y="56250"/>
                  </a:lnTo>
                  <a:lnTo>
                    <a:pt x="110756" y="36595"/>
                  </a:lnTo>
                  <a:lnTo>
                    <a:pt x="99737" y="20061"/>
                  </a:lnTo>
                  <a:lnTo>
                    <a:pt x="83141" y="4914"/>
                  </a:lnTo>
                  <a:lnTo>
                    <a:pt x="73802" y="1108"/>
                  </a:lnTo>
                  <a:lnTo>
                    <a:pt x="54068" y="0"/>
                  </a:lnTo>
                  <a:lnTo>
                    <a:pt x="23226" y="5953"/>
                  </a:lnTo>
                  <a:lnTo>
                    <a:pt x="15142" y="11160"/>
                  </a:lnTo>
                  <a:lnTo>
                    <a:pt x="3039" y="26304"/>
                  </a:lnTo>
                  <a:lnTo>
                    <a:pt x="0" y="44733"/>
                  </a:lnTo>
                  <a:lnTo>
                    <a:pt x="3719" y="64622"/>
                  </a:lnTo>
                  <a:lnTo>
                    <a:pt x="13170" y="85160"/>
                  </a:lnTo>
                  <a:lnTo>
                    <a:pt x="21306" y="92040"/>
                  </a:lnTo>
                  <a:lnTo>
                    <a:pt x="42824" y="99686"/>
                  </a:lnTo>
                  <a:lnTo>
                    <a:pt x="64865" y="96844"/>
                  </a:lnTo>
                  <a:lnTo>
                    <a:pt x="75657" y="92811"/>
                  </a:lnTo>
                  <a:lnTo>
                    <a:pt x="85190" y="93632"/>
                  </a:lnTo>
                  <a:lnTo>
                    <a:pt x="102022" y="103902"/>
                  </a:lnTo>
                  <a:lnTo>
                    <a:pt x="114183" y="123285"/>
                  </a:lnTo>
                  <a:lnTo>
                    <a:pt x="135302" y="186266"/>
                  </a:lnTo>
                  <a:lnTo>
                    <a:pt x="153320" y="242176"/>
                  </a:lnTo>
                  <a:lnTo>
                    <a:pt x="151020" y="263509"/>
                  </a:lnTo>
                  <a:lnTo>
                    <a:pt x="147131" y="274111"/>
                  </a:lnTo>
                  <a:lnTo>
                    <a:pt x="139859" y="281179"/>
                  </a:lnTo>
                  <a:lnTo>
                    <a:pt x="119301" y="289032"/>
                  </a:lnTo>
                  <a:lnTo>
                    <a:pt x="67975" y="294073"/>
                  </a:lnTo>
                  <a:lnTo>
                    <a:pt x="22135" y="295069"/>
                  </a:lnTo>
                  <a:lnTo>
                    <a:pt x="2482" y="295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37685" y="1434782"/>
              <a:ext cx="258274" cy="365592"/>
            </a:xfrm>
            <a:custGeom>
              <a:avLst/>
              <a:gdLst/>
              <a:ahLst/>
              <a:cxnLst/>
              <a:rect l="0" t="0" r="0" b="0"/>
              <a:pathLst>
                <a:path w="258274" h="365592">
                  <a:moveTo>
                    <a:pt x="5589" y="355062"/>
                  </a:moveTo>
                  <a:lnTo>
                    <a:pt x="0" y="338295"/>
                  </a:lnTo>
                  <a:lnTo>
                    <a:pt x="376" y="320704"/>
                  </a:lnTo>
                  <a:lnTo>
                    <a:pt x="12138" y="262063"/>
                  </a:lnTo>
                  <a:lnTo>
                    <a:pt x="18451" y="207317"/>
                  </a:lnTo>
                  <a:lnTo>
                    <a:pt x="25027" y="145854"/>
                  </a:lnTo>
                  <a:lnTo>
                    <a:pt x="33562" y="93029"/>
                  </a:lnTo>
                  <a:lnTo>
                    <a:pt x="42288" y="30452"/>
                  </a:lnTo>
                  <a:lnTo>
                    <a:pt x="57277" y="3208"/>
                  </a:lnTo>
                  <a:lnTo>
                    <a:pt x="64615" y="0"/>
                  </a:lnTo>
                  <a:lnTo>
                    <a:pt x="73016" y="201"/>
                  </a:lnTo>
                  <a:lnTo>
                    <a:pt x="82125" y="2674"/>
                  </a:lnTo>
                  <a:lnTo>
                    <a:pt x="98487" y="14782"/>
                  </a:lnTo>
                  <a:lnTo>
                    <a:pt x="112388" y="31861"/>
                  </a:lnTo>
                  <a:lnTo>
                    <a:pt x="139637" y="93299"/>
                  </a:lnTo>
                  <a:lnTo>
                    <a:pt x="171089" y="153594"/>
                  </a:lnTo>
                  <a:lnTo>
                    <a:pt x="197551" y="205258"/>
                  </a:lnTo>
                  <a:lnTo>
                    <a:pt x="215256" y="260524"/>
                  </a:lnTo>
                  <a:lnTo>
                    <a:pt x="240824" y="322119"/>
                  </a:lnTo>
                  <a:lnTo>
                    <a:pt x="258273" y="3655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74860" y="167403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34468" y="4268"/>
                  </a:lnTo>
                  <a:lnTo>
                    <a:pt x="83060" y="843"/>
                  </a:lnTo>
                  <a:lnTo>
                    <a:pt x="27845" y="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74901" y="1421347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31585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59129" y="1442404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42114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37989" y="1421347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43274" y="1442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43274" y="142134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03333" y="2782333"/>
            <a:ext cx="5482669" cy="624602"/>
            <a:chOff x="303333" y="2782333"/>
            <a:chExt cx="5482669" cy="624602"/>
          </a:xfrm>
        </p:grpSpPr>
        <p:grpSp>
          <p:nvGrpSpPr>
            <p:cNvPr id="94" name="Group 93"/>
            <p:cNvGrpSpPr/>
            <p:nvPr/>
          </p:nvGrpSpPr>
          <p:grpSpPr>
            <a:xfrm>
              <a:off x="303333" y="3050675"/>
              <a:ext cx="421651" cy="356260"/>
              <a:chOff x="303333" y="3050675"/>
              <a:chExt cx="421651" cy="356260"/>
            </a:xfrm>
          </p:grpSpPr>
          <p:sp>
            <p:nvSpPr>
              <p:cNvPr id="92" name="Freeform 91"/>
              <p:cNvSpPr/>
              <p:nvPr/>
            </p:nvSpPr>
            <p:spPr>
              <a:xfrm>
                <a:off x="418927" y="3059523"/>
                <a:ext cx="229168" cy="293350"/>
              </a:xfrm>
              <a:custGeom>
                <a:avLst/>
                <a:gdLst/>
                <a:ahLst/>
                <a:cxnLst/>
                <a:rect l="0" t="0" r="0" b="0"/>
                <a:pathLst>
                  <a:path w="229168" h="293350">
                    <a:moveTo>
                      <a:pt x="39654" y="16772"/>
                    </a:moveTo>
                    <a:lnTo>
                      <a:pt x="14460" y="70647"/>
                    </a:lnTo>
                    <a:lnTo>
                      <a:pt x="5840" y="91019"/>
                    </a:lnTo>
                    <a:lnTo>
                      <a:pt x="3074" y="93176"/>
                    </a:lnTo>
                    <a:lnTo>
                      <a:pt x="1229" y="89935"/>
                    </a:lnTo>
                    <a:lnTo>
                      <a:pt x="0" y="83095"/>
                    </a:lnTo>
                    <a:lnTo>
                      <a:pt x="4873" y="66136"/>
                    </a:lnTo>
                    <a:lnTo>
                      <a:pt x="20770" y="39977"/>
                    </a:lnTo>
                    <a:lnTo>
                      <a:pt x="47103" y="10177"/>
                    </a:lnTo>
                    <a:lnTo>
                      <a:pt x="67141" y="2143"/>
                    </a:lnTo>
                    <a:lnTo>
                      <a:pt x="79036" y="0"/>
                    </a:lnTo>
                    <a:lnTo>
                      <a:pt x="101611" y="3859"/>
                    </a:lnTo>
                    <a:lnTo>
                      <a:pt x="112544" y="8163"/>
                    </a:lnTo>
                    <a:lnTo>
                      <a:pt x="127812" y="22304"/>
                    </a:lnTo>
                    <a:lnTo>
                      <a:pt x="151089" y="70143"/>
                    </a:lnTo>
                    <a:lnTo>
                      <a:pt x="162705" y="114792"/>
                    </a:lnTo>
                    <a:lnTo>
                      <a:pt x="161902" y="151490"/>
                    </a:lnTo>
                    <a:lnTo>
                      <a:pt x="147910" y="214407"/>
                    </a:lnTo>
                    <a:lnTo>
                      <a:pt x="141190" y="241870"/>
                    </a:lnTo>
                    <a:lnTo>
                      <a:pt x="128065" y="263434"/>
                    </a:lnTo>
                    <a:lnTo>
                      <a:pt x="110534" y="279648"/>
                    </a:lnTo>
                    <a:lnTo>
                      <a:pt x="91043" y="290753"/>
                    </a:lnTo>
                    <a:lnTo>
                      <a:pt x="67563" y="293349"/>
                    </a:lnTo>
                    <a:lnTo>
                      <a:pt x="54751" y="292404"/>
                    </a:lnTo>
                    <a:lnTo>
                      <a:pt x="45039" y="288264"/>
                    </a:lnTo>
                    <a:lnTo>
                      <a:pt x="31129" y="274306"/>
                    </a:lnTo>
                    <a:lnTo>
                      <a:pt x="27287" y="253284"/>
                    </a:lnTo>
                    <a:lnTo>
                      <a:pt x="27900" y="241127"/>
                    </a:lnTo>
                    <a:lnTo>
                      <a:pt x="37940" y="221381"/>
                    </a:lnTo>
                    <a:lnTo>
                      <a:pt x="45530" y="212839"/>
                    </a:lnTo>
                    <a:lnTo>
                      <a:pt x="55270" y="208315"/>
                    </a:lnTo>
                    <a:lnTo>
                      <a:pt x="78570" y="206407"/>
                    </a:lnTo>
                    <a:lnTo>
                      <a:pt x="133990" y="217754"/>
                    </a:lnTo>
                    <a:lnTo>
                      <a:pt x="186998" y="233315"/>
                    </a:lnTo>
                    <a:lnTo>
                      <a:pt x="229167" y="2378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303333" y="3050675"/>
                <a:ext cx="421651" cy="356260"/>
              </a:xfrm>
              <a:custGeom>
                <a:avLst/>
                <a:gdLst/>
                <a:ahLst/>
                <a:cxnLst/>
                <a:rect l="0" t="0" r="0" b="0"/>
                <a:pathLst>
                  <a:path w="421651" h="356260">
                    <a:moveTo>
                      <a:pt x="302647" y="15091"/>
                    </a:moveTo>
                    <a:lnTo>
                      <a:pt x="258685" y="437"/>
                    </a:lnTo>
                    <a:lnTo>
                      <a:pt x="238655" y="0"/>
                    </a:lnTo>
                    <a:lnTo>
                      <a:pt x="185556" y="12368"/>
                    </a:lnTo>
                    <a:lnTo>
                      <a:pt x="125112" y="29233"/>
                    </a:lnTo>
                    <a:lnTo>
                      <a:pt x="98096" y="45278"/>
                    </a:lnTo>
                    <a:lnTo>
                      <a:pt x="46601" y="103147"/>
                    </a:lnTo>
                    <a:lnTo>
                      <a:pt x="21527" y="142189"/>
                    </a:lnTo>
                    <a:lnTo>
                      <a:pt x="2415" y="195345"/>
                    </a:lnTo>
                    <a:lnTo>
                      <a:pt x="0" y="232926"/>
                    </a:lnTo>
                    <a:lnTo>
                      <a:pt x="3581" y="255796"/>
                    </a:lnTo>
                    <a:lnTo>
                      <a:pt x="12191" y="274539"/>
                    </a:lnTo>
                    <a:lnTo>
                      <a:pt x="36783" y="305637"/>
                    </a:lnTo>
                    <a:lnTo>
                      <a:pt x="62826" y="327217"/>
                    </a:lnTo>
                    <a:lnTo>
                      <a:pt x="124895" y="351050"/>
                    </a:lnTo>
                    <a:lnTo>
                      <a:pt x="152286" y="356259"/>
                    </a:lnTo>
                    <a:lnTo>
                      <a:pt x="211119" y="353190"/>
                    </a:lnTo>
                    <a:lnTo>
                      <a:pt x="240911" y="350191"/>
                    </a:lnTo>
                    <a:lnTo>
                      <a:pt x="298128" y="328354"/>
                    </a:lnTo>
                    <a:lnTo>
                      <a:pt x="356357" y="291806"/>
                    </a:lnTo>
                    <a:lnTo>
                      <a:pt x="381602" y="259948"/>
                    </a:lnTo>
                    <a:lnTo>
                      <a:pt x="415109" y="196627"/>
                    </a:lnTo>
                    <a:lnTo>
                      <a:pt x="421650" y="174152"/>
                    </a:lnTo>
                    <a:lnTo>
                      <a:pt x="418756" y="141769"/>
                    </a:lnTo>
                    <a:lnTo>
                      <a:pt x="409320" y="109947"/>
                    </a:lnTo>
                    <a:lnTo>
                      <a:pt x="385763" y="70873"/>
                    </a:lnTo>
                    <a:lnTo>
                      <a:pt x="370003" y="55091"/>
                    </a:lnTo>
                    <a:lnTo>
                      <a:pt x="333653" y="34222"/>
                    </a:lnTo>
                    <a:lnTo>
                      <a:pt x="272680" y="19217"/>
                    </a:lnTo>
                    <a:lnTo>
                      <a:pt x="228948" y="1509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942892" y="2782333"/>
              <a:ext cx="4843110" cy="536118"/>
              <a:chOff x="942892" y="2782333"/>
              <a:chExt cx="4843110" cy="536118"/>
            </a:xfrm>
          </p:grpSpPr>
          <p:sp>
            <p:nvSpPr>
              <p:cNvPr id="95" name="Freeform 94"/>
              <p:cNvSpPr/>
              <p:nvPr/>
            </p:nvSpPr>
            <p:spPr>
              <a:xfrm>
                <a:off x="1087433" y="3065766"/>
                <a:ext cx="1241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2412" h="252685">
                    <a:moveTo>
                      <a:pt x="2858" y="0"/>
                    </a:moveTo>
                    <a:lnTo>
                      <a:pt x="5978" y="42692"/>
                    </a:lnTo>
                    <a:lnTo>
                      <a:pt x="12411" y="103239"/>
                    </a:lnTo>
                    <a:lnTo>
                      <a:pt x="10758" y="141984"/>
                    </a:lnTo>
                    <a:lnTo>
                      <a:pt x="0" y="170491"/>
                    </a:lnTo>
                    <a:lnTo>
                      <a:pt x="2251" y="226956"/>
                    </a:lnTo>
                    <a:lnTo>
                      <a:pt x="2858" y="2526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942892" y="2993865"/>
                <a:ext cx="323075" cy="201971"/>
              </a:xfrm>
              <a:custGeom>
                <a:avLst/>
                <a:gdLst/>
                <a:ahLst/>
                <a:cxnLst/>
                <a:rect l="0" t="0" r="0" b="0"/>
                <a:pathLst>
                  <a:path w="323075" h="201971">
                    <a:moveTo>
                      <a:pt x="0" y="103487"/>
                    </a:moveTo>
                    <a:lnTo>
                      <a:pt x="29309" y="65113"/>
                    </a:lnTo>
                    <a:lnTo>
                      <a:pt x="84953" y="22789"/>
                    </a:lnTo>
                    <a:lnTo>
                      <a:pt x="116028" y="7307"/>
                    </a:lnTo>
                    <a:lnTo>
                      <a:pt x="167545" y="0"/>
                    </a:lnTo>
                    <a:lnTo>
                      <a:pt x="226595" y="1677"/>
                    </a:lnTo>
                    <a:lnTo>
                      <a:pt x="249278" y="7935"/>
                    </a:lnTo>
                    <a:lnTo>
                      <a:pt x="295967" y="37626"/>
                    </a:lnTo>
                    <a:lnTo>
                      <a:pt x="310136" y="54328"/>
                    </a:lnTo>
                    <a:lnTo>
                      <a:pt x="319162" y="74620"/>
                    </a:lnTo>
                    <a:lnTo>
                      <a:pt x="323074" y="111181"/>
                    </a:lnTo>
                    <a:lnTo>
                      <a:pt x="316174" y="144761"/>
                    </a:lnTo>
                    <a:lnTo>
                      <a:pt x="305859" y="166285"/>
                    </a:lnTo>
                    <a:lnTo>
                      <a:pt x="287236" y="181310"/>
                    </a:lnTo>
                    <a:lnTo>
                      <a:pt x="242742" y="200488"/>
                    </a:lnTo>
                    <a:lnTo>
                      <a:pt x="224479" y="201970"/>
                    </a:lnTo>
                    <a:lnTo>
                      <a:pt x="200042" y="19824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1292917" y="3139466"/>
                <a:ext cx="92173" cy="134012"/>
              </a:xfrm>
              <a:custGeom>
                <a:avLst/>
                <a:gdLst/>
                <a:ahLst/>
                <a:cxnLst/>
                <a:rect l="0" t="0" r="0" b="0"/>
                <a:pathLst>
                  <a:path w="92173" h="134012">
                    <a:moveTo>
                      <a:pt x="7944" y="115813"/>
                    </a:moveTo>
                    <a:lnTo>
                      <a:pt x="14010" y="134011"/>
                    </a:lnTo>
                    <a:lnTo>
                      <a:pt x="11420" y="126241"/>
                    </a:lnTo>
                    <a:lnTo>
                      <a:pt x="13527" y="93827"/>
                    </a:lnTo>
                    <a:lnTo>
                      <a:pt x="1292" y="57441"/>
                    </a:lnTo>
                    <a:lnTo>
                      <a:pt x="0" y="45313"/>
                    </a:lnTo>
                    <a:lnTo>
                      <a:pt x="4803" y="25598"/>
                    </a:lnTo>
                    <a:lnTo>
                      <a:pt x="9360" y="17066"/>
                    </a:lnTo>
                    <a:lnTo>
                      <a:pt x="17077" y="11377"/>
                    </a:lnTo>
                    <a:lnTo>
                      <a:pt x="49125" y="3371"/>
                    </a:lnTo>
                    <a:lnTo>
                      <a:pt x="9217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1432250" y="3149994"/>
                <a:ext cx="132252" cy="87262"/>
              </a:xfrm>
              <a:custGeom>
                <a:avLst/>
                <a:gdLst/>
                <a:ahLst/>
                <a:cxnLst/>
                <a:rect l="0" t="0" r="0" b="0"/>
                <a:pathLst>
                  <a:path w="132252" h="87262">
                    <a:moveTo>
                      <a:pt x="89710" y="10529"/>
                    </a:moveTo>
                    <a:lnTo>
                      <a:pt x="52232" y="2196"/>
                    </a:lnTo>
                    <a:lnTo>
                      <a:pt x="40158" y="1464"/>
                    </a:lnTo>
                    <a:lnTo>
                      <a:pt x="20503" y="6890"/>
                    </a:lnTo>
                    <a:lnTo>
                      <a:pt x="11987" y="11613"/>
                    </a:lnTo>
                    <a:lnTo>
                      <a:pt x="6309" y="19440"/>
                    </a:lnTo>
                    <a:lnTo>
                      <a:pt x="0" y="40616"/>
                    </a:lnTo>
                    <a:lnTo>
                      <a:pt x="658" y="50474"/>
                    </a:lnTo>
                    <a:lnTo>
                      <a:pt x="7627" y="67667"/>
                    </a:lnTo>
                    <a:lnTo>
                      <a:pt x="24763" y="79987"/>
                    </a:lnTo>
                    <a:lnTo>
                      <a:pt x="35883" y="84910"/>
                    </a:lnTo>
                    <a:lnTo>
                      <a:pt x="60718" y="87261"/>
                    </a:lnTo>
                    <a:lnTo>
                      <a:pt x="86183" y="83237"/>
                    </a:lnTo>
                    <a:lnTo>
                      <a:pt x="109199" y="73649"/>
                    </a:lnTo>
                    <a:lnTo>
                      <a:pt x="124888" y="58469"/>
                    </a:lnTo>
                    <a:lnTo>
                      <a:pt x="130709" y="49508"/>
                    </a:lnTo>
                    <a:lnTo>
                      <a:pt x="132251" y="41194"/>
                    </a:lnTo>
                    <a:lnTo>
                      <a:pt x="130939" y="33312"/>
                    </a:lnTo>
                    <a:lnTo>
                      <a:pt x="12129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1616716" y="3002595"/>
                <a:ext cx="151737" cy="245417"/>
              </a:xfrm>
              <a:custGeom>
                <a:avLst/>
                <a:gdLst/>
                <a:ahLst/>
                <a:cxnLst/>
                <a:rect l="0" t="0" r="0" b="0"/>
                <a:pathLst>
                  <a:path w="151737" h="245417">
                    <a:moveTo>
                      <a:pt x="0" y="0"/>
                    </a:moveTo>
                    <a:lnTo>
                      <a:pt x="3120" y="42692"/>
                    </a:lnTo>
                    <a:lnTo>
                      <a:pt x="21331" y="105336"/>
                    </a:lnTo>
                    <a:lnTo>
                      <a:pt x="28547" y="140006"/>
                    </a:lnTo>
                    <a:lnTo>
                      <a:pt x="36081" y="199068"/>
                    </a:lnTo>
                    <a:lnTo>
                      <a:pt x="27718" y="224320"/>
                    </a:lnTo>
                    <a:lnTo>
                      <a:pt x="31257" y="165872"/>
                    </a:lnTo>
                    <a:lnTo>
                      <a:pt x="31366" y="152695"/>
                    </a:lnTo>
                    <a:lnTo>
                      <a:pt x="34949" y="142741"/>
                    </a:lnTo>
                    <a:lnTo>
                      <a:pt x="48288" y="128561"/>
                    </a:lnTo>
                    <a:lnTo>
                      <a:pt x="56759" y="125482"/>
                    </a:lnTo>
                    <a:lnTo>
                      <a:pt x="75529" y="125180"/>
                    </a:lnTo>
                    <a:lnTo>
                      <a:pt x="116175" y="135688"/>
                    </a:lnTo>
                    <a:lnTo>
                      <a:pt x="137031" y="146484"/>
                    </a:lnTo>
                    <a:lnTo>
                      <a:pt x="143997" y="154978"/>
                    </a:lnTo>
                    <a:lnTo>
                      <a:pt x="151736" y="176894"/>
                    </a:lnTo>
                    <a:lnTo>
                      <a:pt x="151460" y="186950"/>
                    </a:lnTo>
                    <a:lnTo>
                      <a:pt x="144915" y="204362"/>
                    </a:lnTo>
                    <a:lnTo>
                      <a:pt x="127968" y="219899"/>
                    </a:lnTo>
                    <a:lnTo>
                      <a:pt x="84549" y="243349"/>
                    </a:lnTo>
                    <a:lnTo>
                      <a:pt x="63314" y="245416"/>
                    </a:lnTo>
                    <a:lnTo>
                      <a:pt x="44517" y="242435"/>
                    </a:lnTo>
                    <a:lnTo>
                      <a:pt x="21057" y="23162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1879929" y="321316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2172271" y="3107880"/>
                <a:ext cx="169237" cy="111149"/>
              </a:xfrm>
              <a:custGeom>
                <a:avLst/>
                <a:gdLst/>
                <a:ahLst/>
                <a:cxnLst/>
                <a:rect l="0" t="0" r="0" b="0"/>
                <a:pathLst>
                  <a:path w="169237" h="111149">
                    <a:moveTo>
                      <a:pt x="107740" y="0"/>
                    </a:moveTo>
                    <a:lnTo>
                      <a:pt x="44313" y="17959"/>
                    </a:lnTo>
                    <a:lnTo>
                      <a:pt x="23398" y="24750"/>
                    </a:lnTo>
                    <a:lnTo>
                      <a:pt x="8644" y="37906"/>
                    </a:lnTo>
                    <a:lnTo>
                      <a:pt x="3071" y="46328"/>
                    </a:lnTo>
                    <a:lnTo>
                      <a:pt x="0" y="65044"/>
                    </a:lnTo>
                    <a:lnTo>
                      <a:pt x="818" y="74948"/>
                    </a:lnTo>
                    <a:lnTo>
                      <a:pt x="7967" y="92192"/>
                    </a:lnTo>
                    <a:lnTo>
                      <a:pt x="13149" y="100066"/>
                    </a:lnTo>
                    <a:lnTo>
                      <a:pt x="21283" y="105315"/>
                    </a:lnTo>
                    <a:lnTo>
                      <a:pt x="42799" y="111148"/>
                    </a:lnTo>
                    <a:lnTo>
                      <a:pt x="93569" y="106487"/>
                    </a:lnTo>
                    <a:lnTo>
                      <a:pt x="126548" y="96413"/>
                    </a:lnTo>
                    <a:lnTo>
                      <a:pt x="166644" y="65975"/>
                    </a:lnTo>
                    <a:lnTo>
                      <a:pt x="169236" y="58021"/>
                    </a:lnTo>
                    <a:lnTo>
                      <a:pt x="165877" y="39825"/>
                    </a:lnTo>
                    <a:lnTo>
                      <a:pt x="156586" y="26279"/>
                    </a:lnTo>
                    <a:lnTo>
                      <a:pt x="139326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2360127" y="2916489"/>
                <a:ext cx="140984" cy="286149"/>
              </a:xfrm>
              <a:custGeom>
                <a:avLst/>
                <a:gdLst/>
                <a:ahLst/>
                <a:cxnLst/>
                <a:rect l="0" t="0" r="0" b="0"/>
                <a:pathLst>
                  <a:path w="140984" h="286149">
                    <a:moveTo>
                      <a:pt x="77812" y="286148"/>
                    </a:moveTo>
                    <a:lnTo>
                      <a:pt x="62171" y="259762"/>
                    </a:lnTo>
                    <a:lnTo>
                      <a:pt x="51471" y="223867"/>
                    </a:lnTo>
                    <a:lnTo>
                      <a:pt x="41328" y="161541"/>
                    </a:lnTo>
                    <a:lnTo>
                      <a:pt x="16653" y="99059"/>
                    </a:lnTo>
                    <a:lnTo>
                      <a:pt x="1000" y="55000"/>
                    </a:lnTo>
                    <a:lnTo>
                      <a:pt x="0" y="33677"/>
                    </a:lnTo>
                    <a:lnTo>
                      <a:pt x="1371" y="23077"/>
                    </a:lnTo>
                    <a:lnTo>
                      <a:pt x="5794" y="14841"/>
                    </a:lnTo>
                    <a:lnTo>
                      <a:pt x="20068" y="2570"/>
                    </a:lnTo>
                    <a:lnTo>
                      <a:pt x="28787" y="0"/>
                    </a:lnTo>
                    <a:lnTo>
                      <a:pt x="83878" y="1400"/>
                    </a:lnTo>
                    <a:lnTo>
                      <a:pt x="140983" y="2293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2374768" y="3076295"/>
                <a:ext cx="115814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29">
                    <a:moveTo>
                      <a:pt x="115813" y="0"/>
                    </a:moveTo>
                    <a:lnTo>
                      <a:pt x="73122" y="3119"/>
                    </a:lnTo>
                    <a:lnTo>
                      <a:pt x="11503" y="987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2774851" y="3052160"/>
                <a:ext cx="143626" cy="129421"/>
              </a:xfrm>
              <a:custGeom>
                <a:avLst/>
                <a:gdLst/>
                <a:ahLst/>
                <a:cxnLst/>
                <a:rect l="0" t="0" r="0" b="0"/>
                <a:pathLst>
                  <a:path w="143626" h="129421">
                    <a:moveTo>
                      <a:pt x="0" y="13606"/>
                    </a:moveTo>
                    <a:lnTo>
                      <a:pt x="0" y="72223"/>
                    </a:lnTo>
                    <a:lnTo>
                      <a:pt x="6066" y="110973"/>
                    </a:lnTo>
                    <a:lnTo>
                      <a:pt x="5213" y="110103"/>
                    </a:lnTo>
                    <a:lnTo>
                      <a:pt x="3475" y="106013"/>
                    </a:lnTo>
                    <a:lnTo>
                      <a:pt x="1029" y="77901"/>
                    </a:lnTo>
                    <a:lnTo>
                      <a:pt x="5894" y="45525"/>
                    </a:lnTo>
                    <a:lnTo>
                      <a:pt x="20334" y="19294"/>
                    </a:lnTo>
                    <a:lnTo>
                      <a:pt x="35943" y="7166"/>
                    </a:lnTo>
                    <a:lnTo>
                      <a:pt x="45019" y="2294"/>
                    </a:lnTo>
                    <a:lnTo>
                      <a:pt x="64462" y="0"/>
                    </a:lnTo>
                    <a:lnTo>
                      <a:pt x="83632" y="4050"/>
                    </a:lnTo>
                    <a:lnTo>
                      <a:pt x="99951" y="13648"/>
                    </a:lnTo>
                    <a:lnTo>
                      <a:pt x="111883" y="28833"/>
                    </a:lnTo>
                    <a:lnTo>
                      <a:pt x="138909" y="71330"/>
                    </a:lnTo>
                    <a:lnTo>
                      <a:pt x="143625" y="94634"/>
                    </a:lnTo>
                    <a:lnTo>
                      <a:pt x="142602" y="111230"/>
                    </a:lnTo>
                    <a:lnTo>
                      <a:pt x="136870" y="12942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2971079" y="3039120"/>
                <a:ext cx="156823" cy="139091"/>
              </a:xfrm>
              <a:custGeom>
                <a:avLst/>
                <a:gdLst/>
                <a:ahLst/>
                <a:cxnLst/>
                <a:rect l="0" t="0" r="0" b="0"/>
                <a:pathLst>
                  <a:path w="156823" h="139091">
                    <a:moveTo>
                      <a:pt x="77513" y="5589"/>
                    </a:moveTo>
                    <a:lnTo>
                      <a:pt x="60745" y="0"/>
                    </a:lnTo>
                    <a:lnTo>
                      <a:pt x="43154" y="376"/>
                    </a:lnTo>
                    <a:lnTo>
                      <a:pt x="33550" y="2114"/>
                    </a:lnTo>
                    <a:lnTo>
                      <a:pt x="25977" y="6782"/>
                    </a:lnTo>
                    <a:lnTo>
                      <a:pt x="14444" y="21327"/>
                    </a:lnTo>
                    <a:lnTo>
                      <a:pt x="1374" y="49247"/>
                    </a:lnTo>
                    <a:lnTo>
                      <a:pt x="0" y="69447"/>
                    </a:lnTo>
                    <a:lnTo>
                      <a:pt x="4458" y="90122"/>
                    </a:lnTo>
                    <a:lnTo>
                      <a:pt x="14238" y="111010"/>
                    </a:lnTo>
                    <a:lnTo>
                      <a:pt x="32623" y="125753"/>
                    </a:lnTo>
                    <a:lnTo>
                      <a:pt x="56392" y="135035"/>
                    </a:lnTo>
                    <a:lnTo>
                      <a:pt x="94911" y="139090"/>
                    </a:lnTo>
                    <a:lnTo>
                      <a:pt x="118001" y="135893"/>
                    </a:lnTo>
                    <a:lnTo>
                      <a:pt x="136841" y="127453"/>
                    </a:lnTo>
                    <a:lnTo>
                      <a:pt x="145141" y="121927"/>
                    </a:lnTo>
                    <a:lnTo>
                      <a:pt x="150674" y="113563"/>
                    </a:lnTo>
                    <a:lnTo>
                      <a:pt x="156822" y="91792"/>
                    </a:lnTo>
                    <a:lnTo>
                      <a:pt x="154694" y="58817"/>
                    </a:lnTo>
                    <a:lnTo>
                      <a:pt x="146521" y="40555"/>
                    </a:lnTo>
                    <a:lnTo>
                      <a:pt x="136259" y="26979"/>
                    </a:lnTo>
                    <a:lnTo>
                      <a:pt x="119627" y="161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3217048" y="2897310"/>
                <a:ext cx="42115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63214">
                    <a:moveTo>
                      <a:pt x="0" y="0"/>
                    </a:moveTo>
                    <a:lnTo>
                      <a:pt x="0" y="57265"/>
                    </a:lnTo>
                    <a:lnTo>
                      <a:pt x="5589" y="118157"/>
                    </a:lnTo>
                    <a:lnTo>
                      <a:pt x="17958" y="175245"/>
                    </a:lnTo>
                    <a:lnTo>
                      <a:pt x="31666" y="228462"/>
                    </a:lnTo>
                    <a:lnTo>
                      <a:pt x="42114" y="2632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3153877" y="2992067"/>
                <a:ext cx="1895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2115">
                    <a:moveTo>
                      <a:pt x="189513" y="0"/>
                    </a:moveTo>
                    <a:lnTo>
                      <a:pt x="152035" y="8333"/>
                    </a:lnTo>
                    <a:lnTo>
                      <a:pt x="95367" y="18645"/>
                    </a:lnTo>
                    <a:lnTo>
                      <a:pt x="36605" y="35239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3570499" y="2954892"/>
                <a:ext cx="192445" cy="167354"/>
              </a:xfrm>
              <a:custGeom>
                <a:avLst/>
                <a:gdLst/>
                <a:ahLst/>
                <a:cxnLst/>
                <a:rect l="0" t="0" r="0" b="0"/>
                <a:pathLst>
                  <a:path w="192445" h="167354">
                    <a:moveTo>
                      <a:pt x="130860" y="5589"/>
                    </a:moveTo>
                    <a:lnTo>
                      <a:pt x="114092" y="0"/>
                    </a:lnTo>
                    <a:lnTo>
                      <a:pt x="96501" y="376"/>
                    </a:lnTo>
                    <a:lnTo>
                      <a:pt x="56612" y="10149"/>
                    </a:lnTo>
                    <a:lnTo>
                      <a:pt x="3006" y="44902"/>
                    </a:lnTo>
                    <a:lnTo>
                      <a:pt x="0" y="50515"/>
                    </a:lnTo>
                    <a:lnTo>
                      <a:pt x="1506" y="55427"/>
                    </a:lnTo>
                    <a:lnTo>
                      <a:pt x="12538" y="64004"/>
                    </a:lnTo>
                    <a:lnTo>
                      <a:pt x="29139" y="71716"/>
                    </a:lnTo>
                    <a:lnTo>
                      <a:pt x="77968" y="77793"/>
                    </a:lnTo>
                    <a:lnTo>
                      <a:pt x="123507" y="81185"/>
                    </a:lnTo>
                    <a:lnTo>
                      <a:pt x="171521" y="102107"/>
                    </a:lnTo>
                    <a:lnTo>
                      <a:pt x="182534" y="108539"/>
                    </a:lnTo>
                    <a:lnTo>
                      <a:pt x="188706" y="116337"/>
                    </a:lnTo>
                    <a:lnTo>
                      <a:pt x="191651" y="125044"/>
                    </a:lnTo>
                    <a:lnTo>
                      <a:pt x="192444" y="134359"/>
                    </a:lnTo>
                    <a:lnTo>
                      <a:pt x="189463" y="141739"/>
                    </a:lnTo>
                    <a:lnTo>
                      <a:pt x="176793" y="153058"/>
                    </a:lnTo>
                    <a:lnTo>
                      <a:pt x="149929" y="166007"/>
                    </a:lnTo>
                    <a:lnTo>
                      <a:pt x="129976" y="167353"/>
                    </a:lnTo>
                    <a:lnTo>
                      <a:pt x="78217" y="16351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3816469" y="2964955"/>
                <a:ext cx="137575" cy="160898"/>
              </a:xfrm>
              <a:custGeom>
                <a:avLst/>
                <a:gdLst/>
                <a:ahLst/>
                <a:cxnLst/>
                <a:rect l="0" t="0" r="0" b="0"/>
                <a:pathLst>
                  <a:path w="137575" h="160898">
                    <a:moveTo>
                      <a:pt x="11232" y="58698"/>
                    </a:moveTo>
                    <a:lnTo>
                      <a:pt x="60163" y="67031"/>
                    </a:lnTo>
                    <a:lnTo>
                      <a:pt x="89131" y="65911"/>
                    </a:lnTo>
                    <a:lnTo>
                      <a:pt x="113704" y="57614"/>
                    </a:lnTo>
                    <a:lnTo>
                      <a:pt x="120491" y="50956"/>
                    </a:lnTo>
                    <a:lnTo>
                      <a:pt x="123845" y="43008"/>
                    </a:lnTo>
                    <a:lnTo>
                      <a:pt x="124912" y="34200"/>
                    </a:lnTo>
                    <a:lnTo>
                      <a:pt x="122113" y="25988"/>
                    </a:lnTo>
                    <a:lnTo>
                      <a:pt x="109646" y="10625"/>
                    </a:lnTo>
                    <a:lnTo>
                      <a:pt x="89286" y="2237"/>
                    </a:lnTo>
                    <a:lnTo>
                      <a:pt x="77306" y="0"/>
                    </a:lnTo>
                    <a:lnTo>
                      <a:pt x="57756" y="3754"/>
                    </a:lnTo>
                    <a:lnTo>
                      <a:pt x="33595" y="19021"/>
                    </a:lnTo>
                    <a:lnTo>
                      <a:pt x="4471" y="50730"/>
                    </a:lnTo>
                    <a:lnTo>
                      <a:pt x="875" y="60405"/>
                    </a:lnTo>
                    <a:lnTo>
                      <a:pt x="0" y="80513"/>
                    </a:lnTo>
                    <a:lnTo>
                      <a:pt x="11673" y="111565"/>
                    </a:lnTo>
                    <a:lnTo>
                      <a:pt x="29950" y="137403"/>
                    </a:lnTo>
                    <a:lnTo>
                      <a:pt x="49576" y="149440"/>
                    </a:lnTo>
                    <a:lnTo>
                      <a:pt x="73897" y="157519"/>
                    </a:lnTo>
                    <a:lnTo>
                      <a:pt x="110388" y="160897"/>
                    </a:lnTo>
                    <a:lnTo>
                      <a:pt x="137574" y="1534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4017214" y="2855197"/>
                <a:ext cx="42115" cy="252684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52684">
                    <a:moveTo>
                      <a:pt x="0" y="0"/>
                    </a:moveTo>
                    <a:lnTo>
                      <a:pt x="0" y="58616"/>
                    </a:lnTo>
                    <a:lnTo>
                      <a:pt x="11453" y="118333"/>
                    </a:lnTo>
                    <a:lnTo>
                      <a:pt x="28197" y="177929"/>
                    </a:lnTo>
                    <a:lnTo>
                      <a:pt x="39018" y="220890"/>
                    </a:lnTo>
                    <a:lnTo>
                      <a:pt x="42114" y="2526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4111970" y="3002595"/>
                <a:ext cx="31586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1059">
                    <a:moveTo>
                      <a:pt x="0" y="21058"/>
                    </a:moveTo>
                    <a:lnTo>
                      <a:pt x="21707" y="12652"/>
                    </a:lnTo>
                    <a:lnTo>
                      <a:pt x="3158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4126857" y="2944977"/>
                <a:ext cx="98736" cy="141847"/>
              </a:xfrm>
              <a:custGeom>
                <a:avLst/>
                <a:gdLst/>
                <a:ahLst/>
                <a:cxnLst/>
                <a:rect l="0" t="0" r="0" b="0"/>
                <a:pathLst>
                  <a:path w="98736" h="141847">
                    <a:moveTo>
                      <a:pt x="27227" y="78676"/>
                    </a:moveTo>
                    <a:lnTo>
                      <a:pt x="71190" y="58432"/>
                    </a:lnTo>
                    <a:lnTo>
                      <a:pt x="95885" y="39272"/>
                    </a:lnTo>
                    <a:lnTo>
                      <a:pt x="98735" y="31350"/>
                    </a:lnTo>
                    <a:lnTo>
                      <a:pt x="95663" y="13188"/>
                    </a:lnTo>
                    <a:lnTo>
                      <a:pt x="89229" y="6941"/>
                    </a:lnTo>
                    <a:lnTo>
                      <a:pt x="69601" y="0"/>
                    </a:lnTo>
                    <a:lnTo>
                      <a:pt x="48400" y="3155"/>
                    </a:lnTo>
                    <a:lnTo>
                      <a:pt x="19852" y="18084"/>
                    </a:lnTo>
                    <a:lnTo>
                      <a:pt x="11782" y="24243"/>
                    </a:lnTo>
                    <a:lnTo>
                      <a:pt x="2815" y="43565"/>
                    </a:lnTo>
                    <a:lnTo>
                      <a:pt x="0" y="66580"/>
                    </a:lnTo>
                    <a:lnTo>
                      <a:pt x="2648" y="88508"/>
                    </a:lnTo>
                    <a:lnTo>
                      <a:pt x="10844" y="106832"/>
                    </a:lnTo>
                    <a:lnTo>
                      <a:pt x="16305" y="114994"/>
                    </a:lnTo>
                    <a:lnTo>
                      <a:pt x="31731" y="127182"/>
                    </a:lnTo>
                    <a:lnTo>
                      <a:pt x="50286" y="135329"/>
                    </a:lnTo>
                    <a:lnTo>
                      <a:pt x="90398" y="1418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4304633" y="2965421"/>
                <a:ext cx="133721" cy="127519"/>
              </a:xfrm>
              <a:custGeom>
                <a:avLst/>
                <a:gdLst/>
                <a:ahLst/>
                <a:cxnLst/>
                <a:rect l="0" t="0" r="0" b="0"/>
                <a:pathLst>
                  <a:path w="133721" h="127519">
                    <a:moveTo>
                      <a:pt x="70549" y="5589"/>
                    </a:moveTo>
                    <a:lnTo>
                      <a:pt x="53782" y="0"/>
                    </a:lnTo>
                    <a:lnTo>
                      <a:pt x="36191" y="375"/>
                    </a:lnTo>
                    <a:lnTo>
                      <a:pt x="26587" y="2113"/>
                    </a:lnTo>
                    <a:lnTo>
                      <a:pt x="19014" y="6781"/>
                    </a:lnTo>
                    <a:lnTo>
                      <a:pt x="7481" y="21327"/>
                    </a:lnTo>
                    <a:lnTo>
                      <a:pt x="0" y="54836"/>
                    </a:lnTo>
                    <a:lnTo>
                      <a:pt x="3373" y="88811"/>
                    </a:lnTo>
                    <a:lnTo>
                      <a:pt x="14957" y="107307"/>
                    </a:lnTo>
                    <a:lnTo>
                      <a:pt x="22959" y="115515"/>
                    </a:lnTo>
                    <a:lnTo>
                      <a:pt x="44329" y="124635"/>
                    </a:lnTo>
                    <a:lnTo>
                      <a:pt x="69424" y="127518"/>
                    </a:lnTo>
                    <a:lnTo>
                      <a:pt x="114305" y="122957"/>
                    </a:lnTo>
                    <a:lnTo>
                      <a:pt x="133720" y="12140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4501525" y="2855197"/>
                <a:ext cx="52643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63213">
                    <a:moveTo>
                      <a:pt x="0" y="0"/>
                    </a:moveTo>
                    <a:lnTo>
                      <a:pt x="3119" y="42691"/>
                    </a:lnTo>
                    <a:lnTo>
                      <a:pt x="10722" y="104408"/>
                    </a:lnTo>
                    <a:lnTo>
                      <a:pt x="24908" y="166549"/>
                    </a:lnTo>
                    <a:lnTo>
                      <a:pt x="44304" y="224231"/>
                    </a:lnTo>
                    <a:lnTo>
                      <a:pt x="52642" y="2632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4459411" y="2939425"/>
                <a:ext cx="13687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0529">
                    <a:moveTo>
                      <a:pt x="136870" y="0"/>
                    </a:moveTo>
                    <a:lnTo>
                      <a:pt x="82726" y="0"/>
                    </a:lnTo>
                    <a:lnTo>
                      <a:pt x="27779" y="558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4680509" y="2992067"/>
                <a:ext cx="21058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84229">
                    <a:moveTo>
                      <a:pt x="0" y="0"/>
                    </a:moveTo>
                    <a:lnTo>
                      <a:pt x="3119" y="42692"/>
                    </a:lnTo>
                    <a:lnTo>
                      <a:pt x="11453" y="67632"/>
                    </a:lnTo>
                    <a:lnTo>
                      <a:pt x="21057" y="842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4669980" y="2886782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4785794" y="2957903"/>
                <a:ext cx="147400" cy="8102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81021">
                    <a:moveTo>
                      <a:pt x="0" y="34164"/>
                    </a:moveTo>
                    <a:lnTo>
                      <a:pt x="15619" y="81020"/>
                    </a:lnTo>
                    <a:lnTo>
                      <a:pt x="13571" y="74876"/>
                    </a:lnTo>
                    <a:lnTo>
                      <a:pt x="17019" y="51686"/>
                    </a:lnTo>
                    <a:lnTo>
                      <a:pt x="25450" y="22588"/>
                    </a:lnTo>
                    <a:lnTo>
                      <a:pt x="31005" y="14748"/>
                    </a:lnTo>
                    <a:lnTo>
                      <a:pt x="46536" y="2918"/>
                    </a:lnTo>
                    <a:lnTo>
                      <a:pt x="65136" y="0"/>
                    </a:lnTo>
                    <a:lnTo>
                      <a:pt x="75010" y="859"/>
                    </a:lnTo>
                    <a:lnTo>
                      <a:pt x="92220" y="8053"/>
                    </a:lnTo>
                    <a:lnTo>
                      <a:pt x="122331" y="31736"/>
                    </a:lnTo>
                    <a:lnTo>
                      <a:pt x="147399" y="6575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4912136" y="2922067"/>
                <a:ext cx="183372" cy="301660"/>
              </a:xfrm>
              <a:custGeom>
                <a:avLst/>
                <a:gdLst/>
                <a:ahLst/>
                <a:cxnLst/>
                <a:rect l="0" t="0" r="0" b="0"/>
                <a:pathLst>
                  <a:path w="183372" h="301660">
                    <a:moveTo>
                      <a:pt x="178985" y="38414"/>
                    </a:moveTo>
                    <a:lnTo>
                      <a:pt x="144087" y="9106"/>
                    </a:lnTo>
                    <a:lnTo>
                      <a:pt x="121750" y="1992"/>
                    </a:lnTo>
                    <a:lnTo>
                      <a:pt x="97395" y="0"/>
                    </a:lnTo>
                    <a:lnTo>
                      <a:pt x="74872" y="3014"/>
                    </a:lnTo>
                    <a:lnTo>
                      <a:pt x="56283" y="14492"/>
                    </a:lnTo>
                    <a:lnTo>
                      <a:pt x="48051" y="22466"/>
                    </a:lnTo>
                    <a:lnTo>
                      <a:pt x="43732" y="32462"/>
                    </a:lnTo>
                    <a:lnTo>
                      <a:pt x="42053" y="56046"/>
                    </a:lnTo>
                    <a:lnTo>
                      <a:pt x="48326" y="75887"/>
                    </a:lnTo>
                    <a:lnTo>
                      <a:pt x="53274" y="84453"/>
                    </a:lnTo>
                    <a:lnTo>
                      <a:pt x="60083" y="88994"/>
                    </a:lnTo>
                    <a:lnTo>
                      <a:pt x="77006" y="90920"/>
                    </a:lnTo>
                    <a:lnTo>
                      <a:pt x="93107" y="84757"/>
                    </a:lnTo>
                    <a:lnTo>
                      <a:pt x="100676" y="79838"/>
                    </a:lnTo>
                    <a:lnTo>
                      <a:pt x="112205" y="65014"/>
                    </a:lnTo>
                    <a:lnTo>
                      <a:pt x="116917" y="56147"/>
                    </a:lnTo>
                    <a:lnTo>
                      <a:pt x="121229" y="54916"/>
                    </a:lnTo>
                    <a:lnTo>
                      <a:pt x="125273" y="58774"/>
                    </a:lnTo>
                    <a:lnTo>
                      <a:pt x="136554" y="89680"/>
                    </a:lnTo>
                    <a:lnTo>
                      <a:pt x="156435" y="146937"/>
                    </a:lnTo>
                    <a:lnTo>
                      <a:pt x="174487" y="209373"/>
                    </a:lnTo>
                    <a:lnTo>
                      <a:pt x="183371" y="246606"/>
                    </a:lnTo>
                    <a:lnTo>
                      <a:pt x="181714" y="268984"/>
                    </a:lnTo>
                    <a:lnTo>
                      <a:pt x="173958" y="287509"/>
                    </a:lnTo>
                    <a:lnTo>
                      <a:pt x="168615" y="295724"/>
                    </a:lnTo>
                    <a:lnTo>
                      <a:pt x="160373" y="300032"/>
                    </a:lnTo>
                    <a:lnTo>
                      <a:pt x="110404" y="301659"/>
                    </a:lnTo>
                    <a:lnTo>
                      <a:pt x="50144" y="296044"/>
                    </a:lnTo>
                    <a:lnTo>
                      <a:pt x="0" y="2805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5301691" y="2813082"/>
                <a:ext cx="31586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63172">
                    <a:moveTo>
                      <a:pt x="31585" y="63171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5396447" y="2823611"/>
                <a:ext cx="31587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63172">
                    <a:moveTo>
                      <a:pt x="31586" y="63171"/>
                    </a:moveTo>
                    <a:lnTo>
                      <a:pt x="22010" y="39124"/>
                    </a:lnTo>
                    <a:lnTo>
                      <a:pt x="5041" y="1375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5480675" y="2782333"/>
                <a:ext cx="221099" cy="304491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304491">
                    <a:moveTo>
                      <a:pt x="0" y="304490"/>
                    </a:moveTo>
                    <a:lnTo>
                      <a:pt x="15641" y="278104"/>
                    </a:lnTo>
                    <a:lnTo>
                      <a:pt x="26341" y="242210"/>
                    </a:lnTo>
                    <a:lnTo>
                      <a:pt x="36484" y="179883"/>
                    </a:lnTo>
                    <a:lnTo>
                      <a:pt x="48237" y="127972"/>
                    </a:lnTo>
                    <a:lnTo>
                      <a:pt x="54892" y="72657"/>
                    </a:lnTo>
                    <a:lnTo>
                      <a:pt x="67125" y="22260"/>
                    </a:lnTo>
                    <a:lnTo>
                      <a:pt x="72826" y="13391"/>
                    </a:lnTo>
                    <a:lnTo>
                      <a:pt x="88519" y="418"/>
                    </a:lnTo>
                    <a:lnTo>
                      <a:pt x="96447" y="0"/>
                    </a:lnTo>
                    <a:lnTo>
                      <a:pt x="104072" y="3231"/>
                    </a:lnTo>
                    <a:lnTo>
                      <a:pt x="118784" y="17349"/>
                    </a:lnTo>
                    <a:lnTo>
                      <a:pt x="147293" y="67660"/>
                    </a:lnTo>
                    <a:lnTo>
                      <a:pt x="175454" y="127988"/>
                    </a:lnTo>
                    <a:lnTo>
                      <a:pt x="195141" y="183795"/>
                    </a:lnTo>
                    <a:lnTo>
                      <a:pt x="210295" y="226707"/>
                    </a:lnTo>
                    <a:lnTo>
                      <a:pt x="221098" y="25184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5554374" y="2928896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0"/>
                    </a:moveTo>
                    <a:lnTo>
                      <a:pt x="67808" y="8333"/>
                    </a:lnTo>
                    <a:lnTo>
                      <a:pt x="44175" y="11893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5712302" y="2792026"/>
                <a:ext cx="21058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1057">
                    <a:moveTo>
                      <a:pt x="0" y="21056"/>
                    </a:move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5775473" y="2802554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0" y="10528"/>
                    </a:move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4" name="Group 143"/>
          <p:cNvGrpSpPr/>
          <p:nvPr/>
        </p:nvGrpSpPr>
        <p:grpSpPr>
          <a:xfrm>
            <a:off x="463357" y="4451896"/>
            <a:ext cx="2970776" cy="497292"/>
            <a:chOff x="463357" y="4451896"/>
            <a:chExt cx="2970776" cy="497292"/>
          </a:xfrm>
        </p:grpSpPr>
        <p:sp>
          <p:nvSpPr>
            <p:cNvPr id="128" name="Freeform 127"/>
            <p:cNvSpPr/>
            <p:nvPr/>
          </p:nvSpPr>
          <p:spPr>
            <a:xfrm>
              <a:off x="569049" y="4528701"/>
              <a:ext cx="182760" cy="265714"/>
            </a:xfrm>
            <a:custGeom>
              <a:avLst/>
              <a:gdLst/>
              <a:ahLst/>
              <a:cxnLst/>
              <a:rect l="0" t="0" r="0" b="0"/>
              <a:pathLst>
                <a:path w="182760" h="265714">
                  <a:moveTo>
                    <a:pt x="53974" y="0"/>
                  </a:moveTo>
                  <a:lnTo>
                    <a:pt x="4476" y="49498"/>
                  </a:lnTo>
                  <a:lnTo>
                    <a:pt x="1089" y="50547"/>
                  </a:lnTo>
                  <a:lnTo>
                    <a:pt x="0" y="47736"/>
                  </a:lnTo>
                  <a:lnTo>
                    <a:pt x="444" y="42352"/>
                  </a:lnTo>
                  <a:lnTo>
                    <a:pt x="10296" y="30132"/>
                  </a:lnTo>
                  <a:lnTo>
                    <a:pt x="17836" y="23597"/>
                  </a:lnTo>
                  <a:lnTo>
                    <a:pt x="38693" y="16337"/>
                  </a:lnTo>
                  <a:lnTo>
                    <a:pt x="62390" y="14280"/>
                  </a:lnTo>
                  <a:lnTo>
                    <a:pt x="84621" y="17266"/>
                  </a:lnTo>
                  <a:lnTo>
                    <a:pt x="103080" y="25611"/>
                  </a:lnTo>
                  <a:lnTo>
                    <a:pt x="111278" y="31112"/>
                  </a:lnTo>
                  <a:lnTo>
                    <a:pt x="116743" y="39459"/>
                  </a:lnTo>
                  <a:lnTo>
                    <a:pt x="122816" y="61211"/>
                  </a:lnTo>
                  <a:lnTo>
                    <a:pt x="120645" y="94176"/>
                  </a:lnTo>
                  <a:lnTo>
                    <a:pt x="112462" y="112436"/>
                  </a:lnTo>
                  <a:lnTo>
                    <a:pt x="107004" y="120581"/>
                  </a:lnTo>
                  <a:lnTo>
                    <a:pt x="91581" y="132750"/>
                  </a:lnTo>
                  <a:lnTo>
                    <a:pt x="71858" y="140889"/>
                  </a:lnTo>
                  <a:lnTo>
                    <a:pt x="47495" y="144505"/>
                  </a:lnTo>
                  <a:lnTo>
                    <a:pt x="41466" y="143130"/>
                  </a:lnTo>
                  <a:lnTo>
                    <a:pt x="39786" y="139874"/>
                  </a:lnTo>
                  <a:lnTo>
                    <a:pt x="41006" y="135363"/>
                  </a:lnTo>
                  <a:lnTo>
                    <a:pt x="54840" y="127232"/>
                  </a:lnTo>
                  <a:lnTo>
                    <a:pt x="65080" y="123426"/>
                  </a:lnTo>
                  <a:lnTo>
                    <a:pt x="85816" y="122317"/>
                  </a:lnTo>
                  <a:lnTo>
                    <a:pt x="127725" y="131136"/>
                  </a:lnTo>
                  <a:lnTo>
                    <a:pt x="159274" y="146350"/>
                  </a:lnTo>
                  <a:lnTo>
                    <a:pt x="174084" y="162140"/>
                  </a:lnTo>
                  <a:lnTo>
                    <a:pt x="179671" y="171265"/>
                  </a:lnTo>
                  <a:lnTo>
                    <a:pt x="182759" y="190761"/>
                  </a:lnTo>
                  <a:lnTo>
                    <a:pt x="175210" y="231874"/>
                  </a:lnTo>
                  <a:lnTo>
                    <a:pt x="169893" y="239980"/>
                  </a:lnTo>
                  <a:lnTo>
                    <a:pt x="154627" y="252107"/>
                  </a:lnTo>
                  <a:lnTo>
                    <a:pt x="126301" y="265511"/>
                  </a:lnTo>
                  <a:lnTo>
                    <a:pt x="84503" y="265713"/>
                  </a:lnTo>
                  <a:lnTo>
                    <a:pt x="2238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63357" y="4479211"/>
              <a:ext cx="451071" cy="381490"/>
            </a:xfrm>
            <a:custGeom>
              <a:avLst/>
              <a:gdLst/>
              <a:ahLst/>
              <a:cxnLst/>
              <a:rect l="0" t="0" r="0" b="0"/>
              <a:pathLst>
                <a:path w="451071" h="381490">
                  <a:moveTo>
                    <a:pt x="338651" y="49490"/>
                  </a:moveTo>
                  <a:lnTo>
                    <a:pt x="327472" y="38312"/>
                  </a:lnTo>
                  <a:lnTo>
                    <a:pt x="265434" y="14646"/>
                  </a:lnTo>
                  <a:lnTo>
                    <a:pt x="209253" y="0"/>
                  </a:lnTo>
                  <a:lnTo>
                    <a:pt x="172409" y="901"/>
                  </a:lnTo>
                  <a:lnTo>
                    <a:pt x="117844" y="16099"/>
                  </a:lnTo>
                  <a:lnTo>
                    <a:pt x="64948" y="46667"/>
                  </a:lnTo>
                  <a:lnTo>
                    <a:pt x="38925" y="72830"/>
                  </a:lnTo>
                  <a:lnTo>
                    <a:pt x="10348" y="126610"/>
                  </a:lnTo>
                  <a:lnTo>
                    <a:pt x="3969" y="139508"/>
                  </a:lnTo>
                  <a:lnTo>
                    <a:pt x="0" y="166317"/>
                  </a:lnTo>
                  <a:lnTo>
                    <a:pt x="1396" y="221656"/>
                  </a:lnTo>
                  <a:lnTo>
                    <a:pt x="7226" y="258040"/>
                  </a:lnTo>
                  <a:lnTo>
                    <a:pt x="21952" y="291047"/>
                  </a:lnTo>
                  <a:lnTo>
                    <a:pt x="41133" y="317465"/>
                  </a:lnTo>
                  <a:lnTo>
                    <a:pt x="67224" y="340110"/>
                  </a:lnTo>
                  <a:lnTo>
                    <a:pt x="126190" y="364333"/>
                  </a:lnTo>
                  <a:lnTo>
                    <a:pt x="162226" y="372454"/>
                  </a:lnTo>
                  <a:lnTo>
                    <a:pt x="221788" y="381489"/>
                  </a:lnTo>
                  <a:lnTo>
                    <a:pt x="275342" y="371255"/>
                  </a:lnTo>
                  <a:lnTo>
                    <a:pt x="316397" y="356937"/>
                  </a:lnTo>
                  <a:lnTo>
                    <a:pt x="377072" y="305493"/>
                  </a:lnTo>
                  <a:lnTo>
                    <a:pt x="419353" y="257964"/>
                  </a:lnTo>
                  <a:lnTo>
                    <a:pt x="439037" y="216362"/>
                  </a:lnTo>
                  <a:lnTo>
                    <a:pt x="451070" y="164298"/>
                  </a:lnTo>
                  <a:lnTo>
                    <a:pt x="450616" y="139120"/>
                  </a:lnTo>
                  <a:lnTo>
                    <a:pt x="425651" y="80472"/>
                  </a:lnTo>
                  <a:lnTo>
                    <a:pt x="413972" y="59750"/>
                  </a:lnTo>
                  <a:lnTo>
                    <a:pt x="397863" y="45081"/>
                  </a:lnTo>
                  <a:lnTo>
                    <a:pt x="350998" y="23390"/>
                  </a:lnTo>
                  <a:lnTo>
                    <a:pt x="328122" y="17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80951" y="44971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87514" y="4500096"/>
              <a:ext cx="332218" cy="362763"/>
            </a:xfrm>
            <a:custGeom>
              <a:avLst/>
              <a:gdLst/>
              <a:ahLst/>
              <a:cxnLst/>
              <a:rect l="0" t="0" r="0" b="0"/>
              <a:pathLst>
                <a:path w="332218" h="362763">
                  <a:moveTo>
                    <a:pt x="177748" y="28605"/>
                  </a:moveTo>
                  <a:lnTo>
                    <a:pt x="123873" y="46564"/>
                  </a:lnTo>
                  <a:lnTo>
                    <a:pt x="94324" y="57973"/>
                  </a:lnTo>
                  <a:lnTo>
                    <a:pt x="34027" y="109511"/>
                  </a:lnTo>
                  <a:lnTo>
                    <a:pt x="12851" y="141614"/>
                  </a:lnTo>
                  <a:lnTo>
                    <a:pt x="2937" y="180763"/>
                  </a:lnTo>
                  <a:lnTo>
                    <a:pt x="0" y="221998"/>
                  </a:lnTo>
                  <a:lnTo>
                    <a:pt x="5552" y="246749"/>
                  </a:lnTo>
                  <a:lnTo>
                    <a:pt x="33140" y="309496"/>
                  </a:lnTo>
                  <a:lnTo>
                    <a:pt x="58976" y="340283"/>
                  </a:lnTo>
                  <a:lnTo>
                    <a:pt x="85234" y="356221"/>
                  </a:lnTo>
                  <a:lnTo>
                    <a:pt x="120831" y="362762"/>
                  </a:lnTo>
                  <a:lnTo>
                    <a:pt x="166375" y="356567"/>
                  </a:lnTo>
                  <a:lnTo>
                    <a:pt x="209166" y="340959"/>
                  </a:lnTo>
                  <a:lnTo>
                    <a:pt x="245825" y="315692"/>
                  </a:lnTo>
                  <a:lnTo>
                    <a:pt x="298931" y="259555"/>
                  </a:lnTo>
                  <a:lnTo>
                    <a:pt x="319925" y="216815"/>
                  </a:lnTo>
                  <a:lnTo>
                    <a:pt x="332217" y="161405"/>
                  </a:lnTo>
                  <a:lnTo>
                    <a:pt x="331531" y="111627"/>
                  </a:lnTo>
                  <a:lnTo>
                    <a:pt x="320819" y="53583"/>
                  </a:lnTo>
                  <a:lnTo>
                    <a:pt x="308015" y="33467"/>
                  </a:lnTo>
                  <a:lnTo>
                    <a:pt x="290627" y="17898"/>
                  </a:lnTo>
                  <a:lnTo>
                    <a:pt x="271200" y="7079"/>
                  </a:lnTo>
                  <a:lnTo>
                    <a:pt x="234943" y="0"/>
                  </a:lnTo>
                  <a:lnTo>
                    <a:pt x="217596" y="1464"/>
                  </a:lnTo>
                  <a:lnTo>
                    <a:pt x="198805" y="7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78904" y="4481400"/>
              <a:ext cx="186442" cy="363213"/>
            </a:xfrm>
            <a:custGeom>
              <a:avLst/>
              <a:gdLst/>
              <a:ahLst/>
              <a:cxnLst/>
              <a:rect l="0" t="0" r="0" b="0"/>
              <a:pathLst>
                <a:path w="186442" h="363213">
                  <a:moveTo>
                    <a:pt x="112741" y="247343"/>
                  </a:moveTo>
                  <a:lnTo>
                    <a:pt x="101563" y="230575"/>
                  </a:lnTo>
                  <a:lnTo>
                    <a:pt x="86716" y="219223"/>
                  </a:lnTo>
                  <a:lnTo>
                    <a:pt x="77844" y="214559"/>
                  </a:lnTo>
                  <a:lnTo>
                    <a:pt x="68419" y="213788"/>
                  </a:lnTo>
                  <a:lnTo>
                    <a:pt x="48589" y="219171"/>
                  </a:lnTo>
                  <a:lnTo>
                    <a:pt x="23283" y="235356"/>
                  </a:lnTo>
                  <a:lnTo>
                    <a:pt x="11371" y="251374"/>
                  </a:lnTo>
                  <a:lnTo>
                    <a:pt x="3347" y="271361"/>
                  </a:lnTo>
                  <a:lnTo>
                    <a:pt x="0" y="307752"/>
                  </a:lnTo>
                  <a:lnTo>
                    <a:pt x="3362" y="330343"/>
                  </a:lnTo>
                  <a:lnTo>
                    <a:pt x="11876" y="348962"/>
                  </a:lnTo>
                  <a:lnTo>
                    <a:pt x="17422" y="357203"/>
                  </a:lnTo>
                  <a:lnTo>
                    <a:pt x="25798" y="361527"/>
                  </a:lnTo>
                  <a:lnTo>
                    <a:pt x="47584" y="363212"/>
                  </a:lnTo>
                  <a:lnTo>
                    <a:pt x="66625" y="356942"/>
                  </a:lnTo>
                  <a:lnTo>
                    <a:pt x="97913" y="333852"/>
                  </a:lnTo>
                  <a:lnTo>
                    <a:pt x="113937" y="308070"/>
                  </a:lnTo>
                  <a:lnTo>
                    <a:pt x="133494" y="249216"/>
                  </a:lnTo>
                  <a:lnTo>
                    <a:pt x="141117" y="213193"/>
                  </a:lnTo>
                  <a:lnTo>
                    <a:pt x="143693" y="159099"/>
                  </a:lnTo>
                  <a:lnTo>
                    <a:pt x="144201" y="103353"/>
                  </a:lnTo>
                  <a:lnTo>
                    <a:pt x="141182" y="50401"/>
                  </a:lnTo>
                  <a:lnTo>
                    <a:pt x="129667" y="5799"/>
                  </a:lnTo>
                  <a:lnTo>
                    <a:pt x="125195" y="916"/>
                  </a:lnTo>
                  <a:lnTo>
                    <a:pt x="119874" y="0"/>
                  </a:lnTo>
                  <a:lnTo>
                    <a:pt x="113987" y="1729"/>
                  </a:lnTo>
                  <a:lnTo>
                    <a:pt x="110062" y="7561"/>
                  </a:lnTo>
                  <a:lnTo>
                    <a:pt x="104539" y="38126"/>
                  </a:lnTo>
                  <a:lnTo>
                    <a:pt x="102672" y="90375"/>
                  </a:lnTo>
                  <a:lnTo>
                    <a:pt x="102303" y="145757"/>
                  </a:lnTo>
                  <a:lnTo>
                    <a:pt x="113677" y="204329"/>
                  </a:lnTo>
                  <a:lnTo>
                    <a:pt x="131582" y="256583"/>
                  </a:lnTo>
                  <a:lnTo>
                    <a:pt x="173074" y="307113"/>
                  </a:lnTo>
                  <a:lnTo>
                    <a:pt x="186441" y="321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724704" y="4451896"/>
              <a:ext cx="130155" cy="365398"/>
            </a:xfrm>
            <a:custGeom>
              <a:avLst/>
              <a:gdLst/>
              <a:ahLst/>
              <a:cxnLst/>
              <a:rect l="0" t="0" r="0" b="0"/>
              <a:pathLst>
                <a:path w="130155" h="365398">
                  <a:moveTo>
                    <a:pt x="56454" y="276847"/>
                  </a:moveTo>
                  <a:lnTo>
                    <a:pt x="73222" y="271257"/>
                  </a:lnTo>
                  <a:lnTo>
                    <a:pt x="76991" y="266102"/>
                  </a:lnTo>
                  <a:lnTo>
                    <a:pt x="78334" y="259155"/>
                  </a:lnTo>
                  <a:lnTo>
                    <a:pt x="78060" y="251014"/>
                  </a:lnTo>
                  <a:lnTo>
                    <a:pt x="74367" y="244417"/>
                  </a:lnTo>
                  <a:lnTo>
                    <a:pt x="60906" y="233967"/>
                  </a:lnTo>
                  <a:lnTo>
                    <a:pt x="52403" y="233052"/>
                  </a:lnTo>
                  <a:lnTo>
                    <a:pt x="33597" y="238275"/>
                  </a:lnTo>
                  <a:lnTo>
                    <a:pt x="19779" y="251515"/>
                  </a:lnTo>
                  <a:lnTo>
                    <a:pt x="1376" y="288611"/>
                  </a:lnTo>
                  <a:lnTo>
                    <a:pt x="0" y="308981"/>
                  </a:lnTo>
                  <a:lnTo>
                    <a:pt x="8648" y="350655"/>
                  </a:lnTo>
                  <a:lnTo>
                    <a:pt x="15225" y="357637"/>
                  </a:lnTo>
                  <a:lnTo>
                    <a:pt x="35010" y="365397"/>
                  </a:lnTo>
                  <a:lnTo>
                    <a:pt x="44498" y="363956"/>
                  </a:lnTo>
                  <a:lnTo>
                    <a:pt x="61279" y="352997"/>
                  </a:lnTo>
                  <a:lnTo>
                    <a:pt x="83880" y="321506"/>
                  </a:lnTo>
                  <a:lnTo>
                    <a:pt x="102902" y="261708"/>
                  </a:lnTo>
                  <a:lnTo>
                    <a:pt x="110993" y="206742"/>
                  </a:lnTo>
                  <a:lnTo>
                    <a:pt x="117920" y="156154"/>
                  </a:lnTo>
                  <a:lnTo>
                    <a:pt x="119288" y="101101"/>
                  </a:lnTo>
                  <a:lnTo>
                    <a:pt x="116439" y="48286"/>
                  </a:lnTo>
                  <a:lnTo>
                    <a:pt x="104958" y="3711"/>
                  </a:lnTo>
                  <a:lnTo>
                    <a:pt x="100488" y="0"/>
                  </a:lnTo>
                  <a:lnTo>
                    <a:pt x="95169" y="1035"/>
                  </a:lnTo>
                  <a:lnTo>
                    <a:pt x="89283" y="5235"/>
                  </a:lnTo>
                  <a:lnTo>
                    <a:pt x="82743" y="22379"/>
                  </a:lnTo>
                  <a:lnTo>
                    <a:pt x="78545" y="77103"/>
                  </a:lnTo>
                  <a:lnTo>
                    <a:pt x="86121" y="137002"/>
                  </a:lnTo>
                  <a:lnTo>
                    <a:pt x="95530" y="186798"/>
                  </a:lnTo>
                  <a:lnTo>
                    <a:pt x="109190" y="249787"/>
                  </a:lnTo>
                  <a:lnTo>
                    <a:pt x="127042" y="309075"/>
                  </a:lnTo>
                  <a:lnTo>
                    <a:pt x="130154" y="318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28360" y="4623458"/>
              <a:ext cx="145745" cy="178985"/>
            </a:xfrm>
            <a:custGeom>
              <a:avLst/>
              <a:gdLst/>
              <a:ahLst/>
              <a:cxnLst/>
              <a:rect l="0" t="0" r="0" b="0"/>
              <a:pathLst>
                <a:path w="145745" h="178985">
                  <a:moveTo>
                    <a:pt x="84425" y="0"/>
                  </a:moveTo>
                  <a:lnTo>
                    <a:pt x="41733" y="14572"/>
                  </a:lnTo>
                  <a:lnTo>
                    <a:pt x="22167" y="27533"/>
                  </a:lnTo>
                  <a:lnTo>
                    <a:pt x="5672" y="44992"/>
                  </a:lnTo>
                  <a:lnTo>
                    <a:pt x="1507" y="54561"/>
                  </a:lnTo>
                  <a:lnTo>
                    <a:pt x="0" y="74552"/>
                  </a:lnTo>
                  <a:lnTo>
                    <a:pt x="4745" y="81287"/>
                  </a:lnTo>
                  <a:lnTo>
                    <a:pt x="12587" y="85777"/>
                  </a:lnTo>
                  <a:lnTo>
                    <a:pt x="45982" y="92096"/>
                  </a:lnTo>
                  <a:lnTo>
                    <a:pt x="99188" y="94231"/>
                  </a:lnTo>
                  <a:lnTo>
                    <a:pt x="135203" y="105779"/>
                  </a:lnTo>
                  <a:lnTo>
                    <a:pt x="141673" y="112633"/>
                  </a:lnTo>
                  <a:lnTo>
                    <a:pt x="144818" y="120712"/>
                  </a:lnTo>
                  <a:lnTo>
                    <a:pt x="145744" y="129608"/>
                  </a:lnTo>
                  <a:lnTo>
                    <a:pt x="142852" y="137878"/>
                  </a:lnTo>
                  <a:lnTo>
                    <a:pt x="130280" y="153306"/>
                  </a:lnTo>
                  <a:lnTo>
                    <a:pt x="103471" y="169556"/>
                  </a:lnTo>
                  <a:lnTo>
                    <a:pt x="42148" y="177742"/>
                  </a:lnTo>
                  <a:lnTo>
                    <a:pt x="2125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335206" y="4642491"/>
              <a:ext cx="172420" cy="149424"/>
            </a:xfrm>
            <a:custGeom>
              <a:avLst/>
              <a:gdLst/>
              <a:ahLst/>
              <a:cxnLst/>
              <a:rect l="0" t="0" r="0" b="0"/>
              <a:pathLst>
                <a:path w="172420" h="149424">
                  <a:moveTo>
                    <a:pt x="109247" y="86252"/>
                  </a:moveTo>
                  <a:lnTo>
                    <a:pt x="109247" y="63895"/>
                  </a:lnTo>
                  <a:lnTo>
                    <a:pt x="103008" y="46680"/>
                  </a:lnTo>
                  <a:lnTo>
                    <a:pt x="79939" y="16564"/>
                  </a:lnTo>
                  <a:lnTo>
                    <a:pt x="54160" y="743"/>
                  </a:lnTo>
                  <a:lnTo>
                    <a:pt x="45616" y="0"/>
                  </a:lnTo>
                  <a:lnTo>
                    <a:pt x="29884" y="5414"/>
                  </a:lnTo>
                  <a:lnTo>
                    <a:pt x="18213" y="18738"/>
                  </a:lnTo>
                  <a:lnTo>
                    <a:pt x="1188" y="55888"/>
                  </a:lnTo>
                  <a:lnTo>
                    <a:pt x="0" y="76266"/>
                  </a:lnTo>
                  <a:lnTo>
                    <a:pt x="4541" y="95851"/>
                  </a:lnTo>
                  <a:lnTo>
                    <a:pt x="14358" y="112355"/>
                  </a:lnTo>
                  <a:lnTo>
                    <a:pt x="22591" y="117692"/>
                  </a:lnTo>
                  <a:lnTo>
                    <a:pt x="44217" y="123622"/>
                  </a:lnTo>
                  <a:lnTo>
                    <a:pt x="66307" y="120018"/>
                  </a:lnTo>
                  <a:lnTo>
                    <a:pt x="77111" y="115782"/>
                  </a:lnTo>
                  <a:lnTo>
                    <a:pt x="92235" y="101716"/>
                  </a:lnTo>
                  <a:lnTo>
                    <a:pt x="97906" y="93052"/>
                  </a:lnTo>
                  <a:lnTo>
                    <a:pt x="102856" y="90785"/>
                  </a:lnTo>
                  <a:lnTo>
                    <a:pt x="107326" y="92783"/>
                  </a:lnTo>
                  <a:lnTo>
                    <a:pt x="144708" y="128939"/>
                  </a:lnTo>
                  <a:lnTo>
                    <a:pt x="172419" y="149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97096" y="4630651"/>
              <a:ext cx="183244" cy="318537"/>
            </a:xfrm>
            <a:custGeom>
              <a:avLst/>
              <a:gdLst/>
              <a:ahLst/>
              <a:cxnLst/>
              <a:rect l="0" t="0" r="0" b="0"/>
              <a:pathLst>
                <a:path w="183244" h="318537">
                  <a:moveTo>
                    <a:pt x="136870" y="55978"/>
                  </a:moveTo>
                  <a:lnTo>
                    <a:pt x="127295" y="31931"/>
                  </a:lnTo>
                  <a:lnTo>
                    <a:pt x="116627" y="17604"/>
                  </a:lnTo>
                  <a:lnTo>
                    <a:pt x="91878" y="1974"/>
                  </a:lnTo>
                  <a:lnTo>
                    <a:pt x="72420" y="0"/>
                  </a:lnTo>
                  <a:lnTo>
                    <a:pt x="53244" y="4193"/>
                  </a:lnTo>
                  <a:lnTo>
                    <a:pt x="36922" y="13855"/>
                  </a:lnTo>
                  <a:lnTo>
                    <a:pt x="31634" y="22047"/>
                  </a:lnTo>
                  <a:lnTo>
                    <a:pt x="25758" y="43627"/>
                  </a:lnTo>
                  <a:lnTo>
                    <a:pt x="28039" y="76495"/>
                  </a:lnTo>
                  <a:lnTo>
                    <a:pt x="39368" y="94732"/>
                  </a:lnTo>
                  <a:lnTo>
                    <a:pt x="47302" y="102871"/>
                  </a:lnTo>
                  <a:lnTo>
                    <a:pt x="56101" y="107127"/>
                  </a:lnTo>
                  <a:lnTo>
                    <a:pt x="75237" y="108736"/>
                  </a:lnTo>
                  <a:lnTo>
                    <a:pt x="105740" y="97476"/>
                  </a:lnTo>
                  <a:lnTo>
                    <a:pt x="114947" y="97681"/>
                  </a:lnTo>
                  <a:lnTo>
                    <a:pt x="123425" y="101327"/>
                  </a:lnTo>
                  <a:lnTo>
                    <a:pt x="137914" y="114738"/>
                  </a:lnTo>
                  <a:lnTo>
                    <a:pt x="164422" y="172328"/>
                  </a:lnTo>
                  <a:lnTo>
                    <a:pt x="182425" y="224504"/>
                  </a:lnTo>
                  <a:lnTo>
                    <a:pt x="183243" y="245522"/>
                  </a:lnTo>
                  <a:lnTo>
                    <a:pt x="174236" y="287611"/>
                  </a:lnTo>
                  <a:lnTo>
                    <a:pt x="168800" y="295798"/>
                  </a:lnTo>
                  <a:lnTo>
                    <a:pt x="153401" y="308013"/>
                  </a:lnTo>
                  <a:lnTo>
                    <a:pt x="119412" y="315878"/>
                  </a:lnTo>
                  <a:lnTo>
                    <a:pt x="66005" y="318536"/>
                  </a:lnTo>
                  <a:lnTo>
                    <a:pt x="27876" y="317826"/>
                  </a:lnTo>
                  <a:lnTo>
                    <a:pt x="0" y="308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697118" y="4639678"/>
              <a:ext cx="168476" cy="120651"/>
            </a:xfrm>
            <a:custGeom>
              <a:avLst/>
              <a:gdLst/>
              <a:ahLst/>
              <a:cxnLst/>
              <a:rect l="0" t="0" r="0" b="0"/>
              <a:pathLst>
                <a:path w="168476" h="120651">
                  <a:moveTo>
                    <a:pt x="115833" y="57479"/>
                  </a:moveTo>
                  <a:lnTo>
                    <a:pt x="101179" y="13517"/>
                  </a:lnTo>
                  <a:lnTo>
                    <a:pt x="93195" y="7114"/>
                  </a:lnTo>
                  <a:lnTo>
                    <a:pt x="68727" y="0"/>
                  </a:lnTo>
                  <a:lnTo>
                    <a:pt x="33245" y="1584"/>
                  </a:lnTo>
                  <a:lnTo>
                    <a:pt x="14397" y="12750"/>
                  </a:lnTo>
                  <a:lnTo>
                    <a:pt x="6095" y="20641"/>
                  </a:lnTo>
                  <a:lnTo>
                    <a:pt x="1730" y="29411"/>
                  </a:lnTo>
                  <a:lnTo>
                    <a:pt x="0" y="48514"/>
                  </a:lnTo>
                  <a:lnTo>
                    <a:pt x="11192" y="78999"/>
                  </a:lnTo>
                  <a:lnTo>
                    <a:pt x="34915" y="104670"/>
                  </a:lnTo>
                  <a:lnTo>
                    <a:pt x="44340" y="108827"/>
                  </a:lnTo>
                  <a:lnTo>
                    <a:pt x="64171" y="110326"/>
                  </a:lnTo>
                  <a:lnTo>
                    <a:pt x="81564" y="103973"/>
                  </a:lnTo>
                  <a:lnTo>
                    <a:pt x="89477" y="99004"/>
                  </a:lnTo>
                  <a:lnTo>
                    <a:pt x="98262" y="98030"/>
                  </a:lnTo>
                  <a:lnTo>
                    <a:pt x="159321" y="117542"/>
                  </a:lnTo>
                  <a:lnTo>
                    <a:pt x="168475" y="120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907707" y="4697157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20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886650" y="45813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981407" y="4666995"/>
              <a:ext cx="115814" cy="82806"/>
            </a:xfrm>
            <a:custGeom>
              <a:avLst/>
              <a:gdLst/>
              <a:ahLst/>
              <a:cxnLst/>
              <a:rect l="0" t="0" r="0" b="0"/>
              <a:pathLst>
                <a:path w="115814" h="82806">
                  <a:moveTo>
                    <a:pt x="0" y="30162"/>
                  </a:moveTo>
                  <a:lnTo>
                    <a:pt x="15618" y="77018"/>
                  </a:lnTo>
                  <a:lnTo>
                    <a:pt x="12556" y="63153"/>
                  </a:lnTo>
                  <a:lnTo>
                    <a:pt x="12299" y="31098"/>
                  </a:lnTo>
                  <a:lnTo>
                    <a:pt x="16385" y="9521"/>
                  </a:lnTo>
                  <a:lnTo>
                    <a:pt x="22621" y="3533"/>
                  </a:lnTo>
                  <a:lnTo>
                    <a:pt x="31459" y="711"/>
                  </a:lnTo>
                  <a:lnTo>
                    <a:pt x="42029" y="0"/>
                  </a:lnTo>
                  <a:lnTo>
                    <a:pt x="60014" y="5448"/>
                  </a:lnTo>
                  <a:lnTo>
                    <a:pt x="90623" y="28010"/>
                  </a:lnTo>
                  <a:lnTo>
                    <a:pt x="106530" y="53701"/>
                  </a:lnTo>
                  <a:lnTo>
                    <a:pt x="115813" y="82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109221" y="4586283"/>
              <a:ext cx="134097" cy="174046"/>
            </a:xfrm>
            <a:custGeom>
              <a:avLst/>
              <a:gdLst/>
              <a:ahLst/>
              <a:cxnLst/>
              <a:rect l="0" t="0" r="0" b="0"/>
              <a:pathLst>
                <a:path w="134097" h="174046">
                  <a:moveTo>
                    <a:pt x="93284" y="5589"/>
                  </a:moveTo>
                  <a:lnTo>
                    <a:pt x="76517" y="0"/>
                  </a:lnTo>
                  <a:lnTo>
                    <a:pt x="58926" y="3495"/>
                  </a:lnTo>
                  <a:lnTo>
                    <a:pt x="32412" y="18617"/>
                  </a:lnTo>
                  <a:lnTo>
                    <a:pt x="9737" y="41035"/>
                  </a:lnTo>
                  <a:lnTo>
                    <a:pt x="2491" y="50277"/>
                  </a:lnTo>
                  <a:lnTo>
                    <a:pt x="0" y="58778"/>
                  </a:lnTo>
                  <a:lnTo>
                    <a:pt x="680" y="66784"/>
                  </a:lnTo>
                  <a:lnTo>
                    <a:pt x="3472" y="74462"/>
                  </a:lnTo>
                  <a:lnTo>
                    <a:pt x="10013" y="79580"/>
                  </a:lnTo>
                  <a:lnTo>
                    <a:pt x="72157" y="97324"/>
                  </a:lnTo>
                  <a:lnTo>
                    <a:pt x="124861" y="120037"/>
                  </a:lnTo>
                  <a:lnTo>
                    <a:pt x="130713" y="127511"/>
                  </a:lnTo>
                  <a:lnTo>
                    <a:pt x="133444" y="136003"/>
                  </a:lnTo>
                  <a:lnTo>
                    <a:pt x="134096" y="145175"/>
                  </a:lnTo>
                  <a:lnTo>
                    <a:pt x="129851" y="152458"/>
                  </a:lnTo>
                  <a:lnTo>
                    <a:pt x="112656" y="163671"/>
                  </a:lnTo>
                  <a:lnTo>
                    <a:pt x="65829" y="171996"/>
                  </a:lnTo>
                  <a:lnTo>
                    <a:pt x="30114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54367" y="4507644"/>
              <a:ext cx="37652" cy="284271"/>
            </a:xfrm>
            <a:custGeom>
              <a:avLst/>
              <a:gdLst/>
              <a:ahLst/>
              <a:cxnLst/>
              <a:rect l="0" t="0" r="0" b="0"/>
              <a:pathLst>
                <a:path w="37652" h="284271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7061" y="138120"/>
                  </a:lnTo>
                  <a:lnTo>
                    <a:pt x="24141" y="189883"/>
                  </a:lnTo>
                  <a:lnTo>
                    <a:pt x="32123" y="248598"/>
                  </a:lnTo>
                  <a:lnTo>
                    <a:pt x="3765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265676" y="463398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5589"/>
                  </a:lnTo>
                  <a:lnTo>
                    <a:pt x="5566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155476" y="4310201"/>
            <a:ext cx="536954" cy="341131"/>
            <a:chOff x="5155476" y="4310201"/>
            <a:chExt cx="536954" cy="341131"/>
          </a:xfrm>
        </p:grpSpPr>
        <p:sp>
          <p:nvSpPr>
            <p:cNvPr id="145" name="Freeform 144"/>
            <p:cNvSpPr/>
            <p:nvPr/>
          </p:nvSpPr>
          <p:spPr>
            <a:xfrm>
              <a:off x="5155476" y="4349388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31585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239704" y="4328331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31585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31499" y="4310201"/>
              <a:ext cx="283901" cy="341131"/>
            </a:xfrm>
            <a:custGeom>
              <a:avLst/>
              <a:gdLst/>
              <a:ahLst/>
              <a:cxnLst/>
              <a:rect l="0" t="0" r="0" b="0"/>
              <a:pathLst>
                <a:path w="283901" h="341131">
                  <a:moveTo>
                    <a:pt x="139832" y="18130"/>
                  </a:moveTo>
                  <a:lnTo>
                    <a:pt x="123064" y="6951"/>
                  </a:lnTo>
                  <a:lnTo>
                    <a:pt x="90280" y="0"/>
                  </a:lnTo>
                  <a:lnTo>
                    <a:pt x="56520" y="3529"/>
                  </a:lnTo>
                  <a:lnTo>
                    <a:pt x="38074" y="12030"/>
                  </a:lnTo>
                  <a:lnTo>
                    <a:pt x="29879" y="17573"/>
                  </a:lnTo>
                  <a:lnTo>
                    <a:pt x="17655" y="33090"/>
                  </a:lnTo>
                  <a:lnTo>
                    <a:pt x="275" y="71648"/>
                  </a:lnTo>
                  <a:lnTo>
                    <a:pt x="0" y="81884"/>
                  </a:lnTo>
                  <a:lnTo>
                    <a:pt x="5934" y="102617"/>
                  </a:lnTo>
                  <a:lnTo>
                    <a:pt x="19491" y="117291"/>
                  </a:lnTo>
                  <a:lnTo>
                    <a:pt x="28019" y="122841"/>
                  </a:lnTo>
                  <a:lnTo>
                    <a:pt x="62379" y="130654"/>
                  </a:lnTo>
                  <a:lnTo>
                    <a:pt x="123146" y="133293"/>
                  </a:lnTo>
                  <a:lnTo>
                    <a:pt x="178303" y="136934"/>
                  </a:lnTo>
                  <a:lnTo>
                    <a:pt x="212452" y="148478"/>
                  </a:lnTo>
                  <a:lnTo>
                    <a:pt x="255432" y="173339"/>
                  </a:lnTo>
                  <a:lnTo>
                    <a:pt x="270368" y="190057"/>
                  </a:lnTo>
                  <a:lnTo>
                    <a:pt x="275989" y="199428"/>
                  </a:lnTo>
                  <a:lnTo>
                    <a:pt x="283900" y="240564"/>
                  </a:lnTo>
                  <a:lnTo>
                    <a:pt x="280655" y="278618"/>
                  </a:lnTo>
                  <a:lnTo>
                    <a:pt x="266695" y="312121"/>
                  </a:lnTo>
                  <a:lnTo>
                    <a:pt x="251198" y="327387"/>
                  </a:lnTo>
                  <a:lnTo>
                    <a:pt x="231442" y="336902"/>
                  </a:lnTo>
                  <a:lnTo>
                    <a:pt x="207064" y="341130"/>
                  </a:lnTo>
                  <a:lnTo>
                    <a:pt x="167032" y="332333"/>
                  </a:lnTo>
                  <a:lnTo>
                    <a:pt x="108246" y="302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18730" y="435991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92429" y="4370445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724593" y="4381302"/>
            <a:ext cx="1392143" cy="547483"/>
            <a:chOff x="3724593" y="4381302"/>
            <a:chExt cx="1392143" cy="547483"/>
          </a:xfrm>
        </p:grpSpPr>
        <p:sp>
          <p:nvSpPr>
            <p:cNvPr id="151" name="Freeform 150"/>
            <p:cNvSpPr/>
            <p:nvPr/>
          </p:nvSpPr>
          <p:spPr>
            <a:xfrm>
              <a:off x="3724593" y="4565226"/>
              <a:ext cx="162865" cy="176115"/>
            </a:xfrm>
            <a:custGeom>
              <a:avLst/>
              <a:gdLst/>
              <a:ahLst/>
              <a:cxnLst/>
              <a:rect l="0" t="0" r="0" b="0"/>
              <a:pathLst>
                <a:path w="162865" h="176115">
                  <a:moveTo>
                    <a:pt x="120151" y="5589"/>
                  </a:moveTo>
                  <a:lnTo>
                    <a:pt x="103383" y="0"/>
                  </a:lnTo>
                  <a:lnTo>
                    <a:pt x="85793" y="375"/>
                  </a:lnTo>
                  <a:lnTo>
                    <a:pt x="35558" y="14478"/>
                  </a:lnTo>
                  <a:lnTo>
                    <a:pt x="14703" y="25527"/>
                  </a:lnTo>
                  <a:lnTo>
                    <a:pt x="7738" y="34089"/>
                  </a:lnTo>
                  <a:lnTo>
                    <a:pt x="0" y="56081"/>
                  </a:lnTo>
                  <a:lnTo>
                    <a:pt x="2615" y="63817"/>
                  </a:lnTo>
                  <a:lnTo>
                    <a:pt x="9038" y="68974"/>
                  </a:lnTo>
                  <a:lnTo>
                    <a:pt x="18000" y="72413"/>
                  </a:lnTo>
                  <a:lnTo>
                    <a:pt x="37316" y="73113"/>
                  </a:lnTo>
                  <a:lnTo>
                    <a:pt x="57599" y="71864"/>
                  </a:lnTo>
                  <a:lnTo>
                    <a:pt x="109703" y="83669"/>
                  </a:lnTo>
                  <a:lnTo>
                    <a:pt x="135643" y="99174"/>
                  </a:lnTo>
                  <a:lnTo>
                    <a:pt x="158146" y="124175"/>
                  </a:lnTo>
                  <a:lnTo>
                    <a:pt x="161858" y="133780"/>
                  </a:lnTo>
                  <a:lnTo>
                    <a:pt x="162864" y="153809"/>
                  </a:lnTo>
                  <a:lnTo>
                    <a:pt x="159155" y="161725"/>
                  </a:lnTo>
                  <a:lnTo>
                    <a:pt x="145675" y="173639"/>
                  </a:lnTo>
                  <a:lnTo>
                    <a:pt x="137167" y="176114"/>
                  </a:lnTo>
                  <a:lnTo>
                    <a:pt x="118354" y="175744"/>
                  </a:lnTo>
                  <a:lnTo>
                    <a:pt x="56980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25673" y="4557078"/>
              <a:ext cx="129642" cy="168189"/>
            </a:xfrm>
            <a:custGeom>
              <a:avLst/>
              <a:gdLst/>
              <a:ahLst/>
              <a:cxnLst/>
              <a:rect l="0" t="0" r="0" b="0"/>
              <a:pathLst>
                <a:path w="129642" h="168189">
                  <a:moveTo>
                    <a:pt x="24356" y="76908"/>
                  </a:moveTo>
                  <a:lnTo>
                    <a:pt x="41123" y="82497"/>
                  </a:lnTo>
                  <a:lnTo>
                    <a:pt x="73908" y="80384"/>
                  </a:lnTo>
                  <a:lnTo>
                    <a:pt x="93562" y="72214"/>
                  </a:lnTo>
                  <a:lnTo>
                    <a:pt x="102079" y="66760"/>
                  </a:lnTo>
                  <a:lnTo>
                    <a:pt x="114661" y="51341"/>
                  </a:lnTo>
                  <a:lnTo>
                    <a:pt x="119654" y="42316"/>
                  </a:lnTo>
                  <a:lnTo>
                    <a:pt x="120643" y="33959"/>
                  </a:lnTo>
                  <a:lnTo>
                    <a:pt x="115503" y="18435"/>
                  </a:lnTo>
                  <a:lnTo>
                    <a:pt x="102300" y="6856"/>
                  </a:lnTo>
                  <a:lnTo>
                    <a:pt x="93866" y="2131"/>
                  </a:lnTo>
                  <a:lnTo>
                    <a:pt x="75137" y="0"/>
                  </a:lnTo>
                  <a:lnTo>
                    <a:pt x="56284" y="4122"/>
                  </a:lnTo>
                  <a:lnTo>
                    <a:pt x="25116" y="25832"/>
                  </a:lnTo>
                  <a:lnTo>
                    <a:pt x="17844" y="32329"/>
                  </a:lnTo>
                  <a:lnTo>
                    <a:pt x="2019" y="63830"/>
                  </a:lnTo>
                  <a:lnTo>
                    <a:pt x="0" y="89423"/>
                  </a:lnTo>
                  <a:lnTo>
                    <a:pt x="8236" y="138392"/>
                  </a:lnTo>
                  <a:lnTo>
                    <a:pt x="13609" y="147143"/>
                  </a:lnTo>
                  <a:lnTo>
                    <a:pt x="28938" y="159986"/>
                  </a:lnTo>
                  <a:lnTo>
                    <a:pt x="50569" y="166474"/>
                  </a:lnTo>
                  <a:lnTo>
                    <a:pt x="74610" y="168188"/>
                  </a:lnTo>
                  <a:lnTo>
                    <a:pt x="105537" y="162576"/>
                  </a:lnTo>
                  <a:lnTo>
                    <a:pt x="129641" y="150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97428" y="4433945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0" y="0"/>
                  </a:moveTo>
                  <a:lnTo>
                    <a:pt x="5589" y="58617"/>
                  </a:lnTo>
                  <a:lnTo>
                    <a:pt x="21330" y="118333"/>
                  </a:lnTo>
                  <a:lnTo>
                    <a:pt x="35149" y="172463"/>
                  </a:lnTo>
                  <a:lnTo>
                    <a:pt x="49144" y="227046"/>
                  </a:lnTo>
                  <a:lnTo>
                    <a:pt x="63173" y="269716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94981" y="4549493"/>
              <a:ext cx="123546" cy="133003"/>
            </a:xfrm>
            <a:custGeom>
              <a:avLst/>
              <a:gdLst/>
              <a:ahLst/>
              <a:cxnLst/>
              <a:rect l="0" t="0" r="0" b="0"/>
              <a:pathLst>
                <a:path w="123546" h="133003">
                  <a:moveTo>
                    <a:pt x="18260" y="105550"/>
                  </a:moveTo>
                  <a:lnTo>
                    <a:pt x="69795" y="75699"/>
                  </a:lnTo>
                  <a:lnTo>
                    <a:pt x="81329" y="59528"/>
                  </a:lnTo>
                  <a:lnTo>
                    <a:pt x="84115" y="40642"/>
                  </a:lnTo>
                  <a:lnTo>
                    <a:pt x="83221" y="30692"/>
                  </a:lnTo>
                  <a:lnTo>
                    <a:pt x="75987" y="13399"/>
                  </a:lnTo>
                  <a:lnTo>
                    <a:pt x="70783" y="5511"/>
                  </a:lnTo>
                  <a:lnTo>
                    <a:pt x="63804" y="1423"/>
                  </a:lnTo>
                  <a:lnTo>
                    <a:pt x="46691" y="0"/>
                  </a:lnTo>
                  <a:lnTo>
                    <a:pt x="30506" y="6386"/>
                  </a:lnTo>
                  <a:lnTo>
                    <a:pt x="22915" y="11365"/>
                  </a:lnTo>
                  <a:lnTo>
                    <a:pt x="11360" y="26255"/>
                  </a:lnTo>
                  <a:lnTo>
                    <a:pt x="3495" y="45742"/>
                  </a:lnTo>
                  <a:lnTo>
                    <a:pt x="0" y="70000"/>
                  </a:lnTo>
                  <a:lnTo>
                    <a:pt x="4685" y="90140"/>
                  </a:lnTo>
                  <a:lnTo>
                    <a:pt x="15736" y="106890"/>
                  </a:lnTo>
                  <a:lnTo>
                    <a:pt x="32346" y="122133"/>
                  </a:lnTo>
                  <a:lnTo>
                    <a:pt x="54546" y="130468"/>
                  </a:lnTo>
                  <a:lnTo>
                    <a:pt x="78841" y="133002"/>
                  </a:lnTo>
                  <a:lnTo>
                    <a:pt x="101337" y="130229"/>
                  </a:lnTo>
                  <a:lnTo>
                    <a:pt x="113675" y="125097"/>
                  </a:lnTo>
                  <a:lnTo>
                    <a:pt x="123545" y="116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46948" y="4554697"/>
              <a:ext cx="150564" cy="122335"/>
            </a:xfrm>
            <a:custGeom>
              <a:avLst/>
              <a:gdLst/>
              <a:ahLst/>
              <a:cxnLst/>
              <a:rect l="0" t="0" r="0" b="0"/>
              <a:pathLst>
                <a:path w="150564" h="122335">
                  <a:moveTo>
                    <a:pt x="87392" y="5590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9"/>
                  </a:lnTo>
                  <a:lnTo>
                    <a:pt x="4098" y="78713"/>
                  </a:lnTo>
                  <a:lnTo>
                    <a:pt x="13717" y="95021"/>
                  </a:lnTo>
                  <a:lnTo>
                    <a:pt x="43465" y="117356"/>
                  </a:lnTo>
                  <a:lnTo>
                    <a:pt x="65529" y="122334"/>
                  </a:lnTo>
                  <a:lnTo>
                    <a:pt x="76326" y="122024"/>
                  </a:lnTo>
                  <a:lnTo>
                    <a:pt x="94562" y="115440"/>
                  </a:lnTo>
                  <a:lnTo>
                    <a:pt x="150563" y="68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50153" y="4381302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0" y="58617"/>
                  </a:lnTo>
                  <a:lnTo>
                    <a:pt x="9576" y="112791"/>
                  </a:lnTo>
                  <a:lnTo>
                    <a:pt x="29664" y="168552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508039" y="448658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713020" y="4507644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3852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697552" y="44339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802837" y="4503670"/>
              <a:ext cx="126343" cy="119789"/>
            </a:xfrm>
            <a:custGeom>
              <a:avLst/>
              <a:gdLst/>
              <a:ahLst/>
              <a:cxnLst/>
              <a:rect l="0" t="0" r="0" b="0"/>
              <a:pathLst>
                <a:path w="126343" h="119789">
                  <a:moveTo>
                    <a:pt x="0" y="67145"/>
                  </a:moveTo>
                  <a:lnTo>
                    <a:pt x="9575" y="91192"/>
                  </a:lnTo>
                  <a:lnTo>
                    <a:pt x="21685" y="107935"/>
                  </a:lnTo>
                  <a:lnTo>
                    <a:pt x="20305" y="107207"/>
                  </a:lnTo>
                  <a:lnTo>
                    <a:pt x="17047" y="104382"/>
                  </a:lnTo>
                  <a:lnTo>
                    <a:pt x="6870" y="83637"/>
                  </a:lnTo>
                  <a:lnTo>
                    <a:pt x="2035" y="49675"/>
                  </a:lnTo>
                  <a:lnTo>
                    <a:pt x="7144" y="26625"/>
                  </a:lnTo>
                  <a:lnTo>
                    <a:pt x="11781" y="15565"/>
                  </a:lnTo>
                  <a:lnTo>
                    <a:pt x="19553" y="8192"/>
                  </a:lnTo>
                  <a:lnTo>
                    <a:pt x="40666" y="0"/>
                  </a:lnTo>
                  <a:lnTo>
                    <a:pt x="50507" y="155"/>
                  </a:lnTo>
                  <a:lnTo>
                    <a:pt x="67681" y="6566"/>
                  </a:lnTo>
                  <a:lnTo>
                    <a:pt x="90504" y="23330"/>
                  </a:lnTo>
                  <a:lnTo>
                    <a:pt x="106495" y="48704"/>
                  </a:lnTo>
                  <a:lnTo>
                    <a:pt x="122919" y="95955"/>
                  </a:lnTo>
                  <a:lnTo>
                    <a:pt x="126342" y="1197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844951" y="4494749"/>
              <a:ext cx="271785" cy="434036"/>
            </a:xfrm>
            <a:custGeom>
              <a:avLst/>
              <a:gdLst/>
              <a:ahLst/>
              <a:cxnLst/>
              <a:rect l="0" t="0" r="0" b="0"/>
              <a:pathLst>
                <a:path w="271785" h="434036">
                  <a:moveTo>
                    <a:pt x="231627" y="44481"/>
                  </a:moveTo>
                  <a:lnTo>
                    <a:pt x="194541" y="9734"/>
                  </a:lnTo>
                  <a:lnTo>
                    <a:pt x="176540" y="571"/>
                  </a:lnTo>
                  <a:lnTo>
                    <a:pt x="166826" y="0"/>
                  </a:lnTo>
                  <a:lnTo>
                    <a:pt x="146675" y="5604"/>
                  </a:lnTo>
                  <a:lnTo>
                    <a:pt x="132259" y="19014"/>
                  </a:lnTo>
                  <a:lnTo>
                    <a:pt x="126777" y="27503"/>
                  </a:lnTo>
                  <a:lnTo>
                    <a:pt x="123806" y="46293"/>
                  </a:lnTo>
                  <a:lnTo>
                    <a:pt x="127554" y="66343"/>
                  </a:lnTo>
                  <a:lnTo>
                    <a:pt x="137019" y="86953"/>
                  </a:lnTo>
                  <a:lnTo>
                    <a:pt x="152144" y="101572"/>
                  </a:lnTo>
                  <a:lnTo>
                    <a:pt x="161091" y="107108"/>
                  </a:lnTo>
                  <a:lnTo>
                    <a:pt x="180390" y="110140"/>
                  </a:lnTo>
                  <a:lnTo>
                    <a:pt x="190450" y="109311"/>
                  </a:lnTo>
                  <a:lnTo>
                    <a:pt x="207867" y="102150"/>
                  </a:lnTo>
                  <a:lnTo>
                    <a:pt x="215787" y="96965"/>
                  </a:lnTo>
                  <a:lnTo>
                    <a:pt x="222236" y="98188"/>
                  </a:lnTo>
                  <a:lnTo>
                    <a:pt x="227706" y="103682"/>
                  </a:lnTo>
                  <a:lnTo>
                    <a:pt x="244891" y="146122"/>
                  </a:lnTo>
                  <a:lnTo>
                    <a:pt x="252315" y="206801"/>
                  </a:lnTo>
                  <a:lnTo>
                    <a:pt x="263833" y="268180"/>
                  </a:lnTo>
                  <a:lnTo>
                    <a:pt x="271784" y="330694"/>
                  </a:lnTo>
                  <a:lnTo>
                    <a:pt x="266632" y="356520"/>
                  </a:lnTo>
                  <a:lnTo>
                    <a:pt x="250578" y="387671"/>
                  </a:lnTo>
                  <a:lnTo>
                    <a:pt x="236540" y="402900"/>
                  </a:lnTo>
                  <a:lnTo>
                    <a:pt x="218603" y="413568"/>
                  </a:lnTo>
                  <a:lnTo>
                    <a:pt x="183184" y="420562"/>
                  </a:lnTo>
                  <a:lnTo>
                    <a:pt x="131876" y="422634"/>
                  </a:lnTo>
                  <a:lnTo>
                    <a:pt x="77809" y="428837"/>
                  </a:lnTo>
                  <a:lnTo>
                    <a:pt x="20222" y="433009"/>
                  </a:lnTo>
                  <a:lnTo>
                    <a:pt x="0" y="434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6317098" y="981823"/>
            <a:ext cx="1400291" cy="650095"/>
            <a:chOff x="6317098" y="981823"/>
            <a:chExt cx="1400291" cy="650095"/>
          </a:xfrm>
        </p:grpSpPr>
        <p:sp>
          <p:nvSpPr>
            <p:cNvPr id="163" name="Freeform 162"/>
            <p:cNvSpPr/>
            <p:nvPr/>
          </p:nvSpPr>
          <p:spPr>
            <a:xfrm>
              <a:off x="7328613" y="981823"/>
              <a:ext cx="274675" cy="242589"/>
            </a:xfrm>
            <a:custGeom>
              <a:avLst/>
              <a:gdLst/>
              <a:ahLst/>
              <a:cxnLst/>
              <a:rect l="0" t="0" r="0" b="0"/>
              <a:pathLst>
                <a:path w="274675" h="242589">
                  <a:moveTo>
                    <a:pt x="93978" y="18384"/>
                  </a:moveTo>
                  <a:lnTo>
                    <a:pt x="75997" y="34025"/>
                  </a:lnTo>
                  <a:lnTo>
                    <a:pt x="17647" y="71839"/>
                  </a:lnTo>
                  <a:lnTo>
                    <a:pt x="7995" y="78587"/>
                  </a:lnTo>
                  <a:lnTo>
                    <a:pt x="2731" y="79576"/>
                  </a:lnTo>
                  <a:lnTo>
                    <a:pt x="391" y="76726"/>
                  </a:lnTo>
                  <a:lnTo>
                    <a:pt x="0" y="71317"/>
                  </a:lnTo>
                  <a:lnTo>
                    <a:pt x="5807" y="59067"/>
                  </a:lnTo>
                  <a:lnTo>
                    <a:pt x="28598" y="32139"/>
                  </a:lnTo>
                  <a:lnTo>
                    <a:pt x="54329" y="16870"/>
                  </a:lnTo>
                  <a:lnTo>
                    <a:pt x="95634" y="2400"/>
                  </a:lnTo>
                  <a:lnTo>
                    <a:pt x="134113" y="0"/>
                  </a:lnTo>
                  <a:lnTo>
                    <a:pt x="172810" y="7348"/>
                  </a:lnTo>
                  <a:lnTo>
                    <a:pt x="191795" y="17768"/>
                  </a:lnTo>
                  <a:lnTo>
                    <a:pt x="196624" y="26162"/>
                  </a:lnTo>
                  <a:lnTo>
                    <a:pt x="198870" y="47967"/>
                  </a:lnTo>
                  <a:lnTo>
                    <a:pt x="192849" y="67017"/>
                  </a:lnTo>
                  <a:lnTo>
                    <a:pt x="169919" y="98310"/>
                  </a:lnTo>
                  <a:lnTo>
                    <a:pt x="144164" y="114335"/>
                  </a:lnTo>
                  <a:lnTo>
                    <a:pt x="140303" y="115107"/>
                  </a:lnTo>
                  <a:lnTo>
                    <a:pt x="140069" y="113281"/>
                  </a:lnTo>
                  <a:lnTo>
                    <a:pt x="142253" y="109725"/>
                  </a:lnTo>
                  <a:lnTo>
                    <a:pt x="157157" y="105773"/>
                  </a:lnTo>
                  <a:lnTo>
                    <a:pt x="178209" y="105187"/>
                  </a:lnTo>
                  <a:lnTo>
                    <a:pt x="230848" y="117451"/>
                  </a:lnTo>
                  <a:lnTo>
                    <a:pt x="248786" y="130264"/>
                  </a:lnTo>
                  <a:lnTo>
                    <a:pt x="263387" y="147657"/>
                  </a:lnTo>
                  <a:lnTo>
                    <a:pt x="273776" y="167086"/>
                  </a:lnTo>
                  <a:lnTo>
                    <a:pt x="274674" y="177180"/>
                  </a:lnTo>
                  <a:lnTo>
                    <a:pt x="269434" y="197754"/>
                  </a:lnTo>
                  <a:lnTo>
                    <a:pt x="253329" y="223479"/>
                  </a:lnTo>
                  <a:lnTo>
                    <a:pt x="237329" y="235489"/>
                  </a:lnTo>
                  <a:lnTo>
                    <a:pt x="228150" y="240330"/>
                  </a:lnTo>
                  <a:lnTo>
                    <a:pt x="208592" y="242588"/>
                  </a:lnTo>
                  <a:lnTo>
                    <a:pt x="149755" y="238721"/>
                  </a:lnTo>
                  <a:lnTo>
                    <a:pt x="108244" y="231230"/>
                  </a:lnTo>
                  <a:lnTo>
                    <a:pt x="83449" y="228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233077" y="1320321"/>
              <a:ext cx="484312" cy="16799"/>
            </a:xfrm>
            <a:custGeom>
              <a:avLst/>
              <a:gdLst/>
              <a:ahLst/>
              <a:cxnLst/>
              <a:rect l="0" t="0" r="0" b="0"/>
              <a:pathLst>
                <a:path w="484312" h="16799">
                  <a:moveTo>
                    <a:pt x="484311" y="6269"/>
                  </a:moveTo>
                  <a:lnTo>
                    <a:pt x="467544" y="680"/>
                  </a:lnTo>
                  <a:lnTo>
                    <a:pt x="449954" y="1055"/>
                  </a:lnTo>
                  <a:lnTo>
                    <a:pt x="398886" y="5239"/>
                  </a:lnTo>
                  <a:lnTo>
                    <a:pt x="346944" y="0"/>
                  </a:lnTo>
                  <a:lnTo>
                    <a:pt x="285905" y="4684"/>
                  </a:lnTo>
                  <a:lnTo>
                    <a:pt x="228441" y="5956"/>
                  </a:lnTo>
                  <a:lnTo>
                    <a:pt x="180510" y="6176"/>
                  </a:lnTo>
                  <a:lnTo>
                    <a:pt x="129264" y="6242"/>
                  </a:lnTo>
                  <a:lnTo>
                    <a:pt x="67951" y="13499"/>
                  </a:lnTo>
                  <a:lnTo>
                    <a:pt x="20139" y="16146"/>
                  </a:lnTo>
                  <a:lnTo>
                    <a:pt x="0" y="16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317098" y="1454113"/>
              <a:ext cx="418955" cy="177805"/>
            </a:xfrm>
            <a:custGeom>
              <a:avLst/>
              <a:gdLst/>
              <a:ahLst/>
              <a:cxnLst/>
              <a:rect l="0" t="0" r="0" b="0"/>
              <a:pathLst>
                <a:path w="418955" h="177805">
                  <a:moveTo>
                    <a:pt x="0" y="114633"/>
                  </a:moveTo>
                  <a:lnTo>
                    <a:pt x="55045" y="96674"/>
                  </a:lnTo>
                  <a:lnTo>
                    <a:pt x="109573" y="86086"/>
                  </a:lnTo>
                  <a:lnTo>
                    <a:pt x="159198" y="80828"/>
                  </a:lnTo>
                  <a:lnTo>
                    <a:pt x="207827" y="74981"/>
                  </a:lnTo>
                  <a:lnTo>
                    <a:pt x="266180" y="73005"/>
                  </a:lnTo>
                  <a:lnTo>
                    <a:pt x="328507" y="80916"/>
                  </a:lnTo>
                  <a:lnTo>
                    <a:pt x="382955" y="82626"/>
                  </a:lnTo>
                  <a:lnTo>
                    <a:pt x="389835" y="79257"/>
                  </a:lnTo>
                  <a:lnTo>
                    <a:pt x="392081" y="73501"/>
                  </a:lnTo>
                  <a:lnTo>
                    <a:pt x="391239" y="66155"/>
                  </a:lnTo>
                  <a:lnTo>
                    <a:pt x="380945" y="51753"/>
                  </a:lnTo>
                  <a:lnTo>
                    <a:pt x="318076" y="0"/>
                  </a:lnTo>
                  <a:lnTo>
                    <a:pt x="318506" y="776"/>
                  </a:lnTo>
                  <a:lnTo>
                    <a:pt x="381838" y="51786"/>
                  </a:lnTo>
                  <a:lnTo>
                    <a:pt x="416106" y="79602"/>
                  </a:lnTo>
                  <a:lnTo>
                    <a:pt x="418954" y="87769"/>
                  </a:lnTo>
                  <a:lnTo>
                    <a:pt x="415880" y="106203"/>
                  </a:lnTo>
                  <a:lnTo>
                    <a:pt x="403594" y="122974"/>
                  </a:lnTo>
                  <a:lnTo>
                    <a:pt x="386436" y="137057"/>
                  </a:lnTo>
                  <a:lnTo>
                    <a:pt x="328449" y="163270"/>
                  </a:lnTo>
                  <a:lnTo>
                    <a:pt x="305327" y="177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7" name="Freeform 166"/>
          <p:cNvSpPr/>
          <p:nvPr/>
        </p:nvSpPr>
        <p:spPr>
          <a:xfrm>
            <a:off x="7324677" y="1360920"/>
            <a:ext cx="192671" cy="364022"/>
          </a:xfrm>
          <a:custGeom>
            <a:avLst/>
            <a:gdLst/>
            <a:ahLst/>
            <a:cxnLst/>
            <a:rect l="0" t="0" r="0" b="0"/>
            <a:pathLst>
              <a:path w="192671" h="364022">
                <a:moveTo>
                  <a:pt x="171613" y="113069"/>
                </a:moveTo>
                <a:lnTo>
                  <a:pt x="154845" y="118658"/>
                </a:lnTo>
                <a:lnTo>
                  <a:pt x="140374" y="130761"/>
                </a:lnTo>
                <a:lnTo>
                  <a:pt x="90915" y="188651"/>
                </a:lnTo>
                <a:lnTo>
                  <a:pt x="54371" y="250105"/>
                </a:lnTo>
                <a:lnTo>
                  <a:pt x="39833" y="293256"/>
                </a:lnTo>
                <a:lnTo>
                  <a:pt x="37420" y="330885"/>
                </a:lnTo>
                <a:lnTo>
                  <a:pt x="41002" y="353765"/>
                </a:lnTo>
                <a:lnTo>
                  <a:pt x="47104" y="360101"/>
                </a:lnTo>
                <a:lnTo>
                  <a:pt x="55852" y="363155"/>
                </a:lnTo>
                <a:lnTo>
                  <a:pt x="66363" y="364021"/>
                </a:lnTo>
                <a:lnTo>
                  <a:pt x="84281" y="358744"/>
                </a:lnTo>
                <a:lnTo>
                  <a:pt x="114847" y="336293"/>
                </a:lnTo>
                <a:lnTo>
                  <a:pt x="136336" y="305031"/>
                </a:lnTo>
                <a:lnTo>
                  <a:pt x="146343" y="266133"/>
                </a:lnTo>
                <a:lnTo>
                  <a:pt x="142444" y="241929"/>
                </a:lnTo>
                <a:lnTo>
                  <a:pt x="127096" y="211691"/>
                </a:lnTo>
                <a:lnTo>
                  <a:pt x="104610" y="187914"/>
                </a:lnTo>
                <a:lnTo>
                  <a:pt x="53268" y="147875"/>
                </a:lnTo>
                <a:lnTo>
                  <a:pt x="26583" y="131961"/>
                </a:lnTo>
                <a:lnTo>
                  <a:pt x="12399" y="117956"/>
                </a:lnTo>
                <a:lnTo>
                  <a:pt x="2195" y="100033"/>
                </a:lnTo>
                <a:lnTo>
                  <a:pt x="0" y="80369"/>
                </a:lnTo>
                <a:lnTo>
                  <a:pt x="4093" y="61101"/>
                </a:lnTo>
                <a:lnTo>
                  <a:pt x="13712" y="44739"/>
                </a:lnTo>
                <a:lnTo>
                  <a:pt x="37869" y="22373"/>
                </a:lnTo>
                <a:lnTo>
                  <a:pt x="67254" y="6518"/>
                </a:lnTo>
                <a:lnTo>
                  <a:pt x="103777" y="0"/>
                </a:lnTo>
                <a:lnTo>
                  <a:pt x="138645" y="3658"/>
                </a:lnTo>
                <a:lnTo>
                  <a:pt x="157350" y="12189"/>
                </a:lnTo>
                <a:lnTo>
                  <a:pt x="165614" y="17740"/>
                </a:lnTo>
                <a:lnTo>
                  <a:pt x="177916" y="36386"/>
                </a:lnTo>
                <a:lnTo>
                  <a:pt x="188298" y="70071"/>
                </a:lnTo>
                <a:lnTo>
                  <a:pt x="192670" y="1025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6085471" y="2791222"/>
            <a:ext cx="486321" cy="230457"/>
          </a:xfrm>
          <a:custGeom>
            <a:avLst/>
            <a:gdLst/>
            <a:ahLst/>
            <a:cxnLst/>
            <a:rect l="0" t="0" r="0" b="0"/>
            <a:pathLst>
              <a:path w="486321" h="230457">
                <a:moveTo>
                  <a:pt x="0" y="135700"/>
                </a:moveTo>
                <a:lnTo>
                  <a:pt x="48931" y="135700"/>
                </a:lnTo>
                <a:lnTo>
                  <a:pt x="108062" y="135700"/>
                </a:lnTo>
                <a:lnTo>
                  <a:pt x="170554" y="127367"/>
                </a:lnTo>
                <a:lnTo>
                  <a:pt x="225023" y="125605"/>
                </a:lnTo>
                <a:lnTo>
                  <a:pt x="274776" y="118021"/>
                </a:lnTo>
                <a:lnTo>
                  <a:pt x="335384" y="115310"/>
                </a:lnTo>
                <a:lnTo>
                  <a:pt x="392762" y="120364"/>
                </a:lnTo>
                <a:lnTo>
                  <a:pt x="435089" y="123747"/>
                </a:lnTo>
                <a:lnTo>
                  <a:pt x="443308" y="120712"/>
                </a:lnTo>
                <a:lnTo>
                  <a:pt x="447617" y="115180"/>
                </a:lnTo>
                <a:lnTo>
                  <a:pt x="449320" y="107982"/>
                </a:lnTo>
                <a:lnTo>
                  <a:pt x="448116" y="100843"/>
                </a:lnTo>
                <a:lnTo>
                  <a:pt x="440538" y="86673"/>
                </a:lnTo>
                <a:lnTo>
                  <a:pt x="377166" y="37440"/>
                </a:lnTo>
                <a:lnTo>
                  <a:pt x="338227" y="0"/>
                </a:lnTo>
                <a:lnTo>
                  <a:pt x="390906" y="38164"/>
                </a:lnTo>
                <a:lnTo>
                  <a:pt x="447255" y="79612"/>
                </a:lnTo>
                <a:lnTo>
                  <a:pt x="475735" y="108806"/>
                </a:lnTo>
                <a:lnTo>
                  <a:pt x="485569" y="127257"/>
                </a:lnTo>
                <a:lnTo>
                  <a:pt x="486320" y="135920"/>
                </a:lnTo>
                <a:lnTo>
                  <a:pt x="480914" y="151786"/>
                </a:lnTo>
                <a:lnTo>
                  <a:pt x="459128" y="173871"/>
                </a:lnTo>
                <a:lnTo>
                  <a:pt x="396557" y="224200"/>
                </a:lnTo>
                <a:lnTo>
                  <a:pt x="389555" y="230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6959337" y="2411026"/>
            <a:ext cx="1905659" cy="698618"/>
            <a:chOff x="6959337" y="2411026"/>
            <a:chExt cx="1905659" cy="698618"/>
          </a:xfrm>
        </p:grpSpPr>
        <p:sp>
          <p:nvSpPr>
            <p:cNvPr id="169" name="Freeform 168"/>
            <p:cNvSpPr/>
            <p:nvPr/>
          </p:nvSpPr>
          <p:spPr>
            <a:xfrm>
              <a:off x="6959337" y="2642653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2340" y="161797"/>
                  </a:lnTo>
                  <a:lnTo>
                    <a:pt x="16666" y="223596"/>
                  </a:lnTo>
                  <a:lnTo>
                    <a:pt x="20189" y="286192"/>
                  </a:lnTo>
                  <a:lnTo>
                    <a:pt x="20942" y="345281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169907" y="281110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412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475233" y="2491268"/>
              <a:ext cx="230106" cy="214556"/>
            </a:xfrm>
            <a:custGeom>
              <a:avLst/>
              <a:gdLst/>
              <a:ahLst/>
              <a:cxnLst/>
              <a:rect l="0" t="0" r="0" b="0"/>
              <a:pathLst>
                <a:path w="230106" h="214556">
                  <a:moveTo>
                    <a:pt x="0" y="46099"/>
                  </a:moveTo>
                  <a:lnTo>
                    <a:pt x="11179" y="29332"/>
                  </a:lnTo>
                  <a:lnTo>
                    <a:pt x="26025" y="17980"/>
                  </a:lnTo>
                  <a:lnTo>
                    <a:pt x="64152" y="1161"/>
                  </a:lnTo>
                  <a:lnTo>
                    <a:pt x="84664" y="0"/>
                  </a:lnTo>
                  <a:lnTo>
                    <a:pt x="126428" y="8787"/>
                  </a:lnTo>
                  <a:lnTo>
                    <a:pt x="152364" y="23996"/>
                  </a:lnTo>
                  <a:lnTo>
                    <a:pt x="156558" y="32533"/>
                  </a:lnTo>
                  <a:lnTo>
                    <a:pt x="158098" y="54498"/>
                  </a:lnTo>
                  <a:lnTo>
                    <a:pt x="151765" y="73619"/>
                  </a:lnTo>
                  <a:lnTo>
                    <a:pt x="146800" y="81993"/>
                  </a:lnTo>
                  <a:lnTo>
                    <a:pt x="131925" y="94418"/>
                  </a:lnTo>
                  <a:lnTo>
                    <a:pt x="120635" y="100330"/>
                  </a:lnTo>
                  <a:lnTo>
                    <a:pt x="127315" y="95158"/>
                  </a:lnTo>
                  <a:lnTo>
                    <a:pt x="141982" y="94419"/>
                  </a:lnTo>
                  <a:lnTo>
                    <a:pt x="179995" y="103477"/>
                  </a:lnTo>
                  <a:lnTo>
                    <a:pt x="205280" y="118732"/>
                  </a:lnTo>
                  <a:lnTo>
                    <a:pt x="227590" y="143659"/>
                  </a:lnTo>
                  <a:lnTo>
                    <a:pt x="230105" y="153253"/>
                  </a:lnTo>
                  <a:lnTo>
                    <a:pt x="226662" y="173272"/>
                  </a:lnTo>
                  <a:lnTo>
                    <a:pt x="214212" y="190748"/>
                  </a:lnTo>
                  <a:lnTo>
                    <a:pt x="205979" y="198684"/>
                  </a:lnTo>
                  <a:lnTo>
                    <a:pt x="184352" y="207501"/>
                  </a:lnTo>
                  <a:lnTo>
                    <a:pt x="132342" y="213162"/>
                  </a:lnTo>
                  <a:lnTo>
                    <a:pt x="75515" y="214372"/>
                  </a:lnTo>
                  <a:lnTo>
                    <a:pt x="63171" y="214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496290" y="2747937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0"/>
                  </a:lnTo>
                  <a:lnTo>
                    <a:pt x="147418" y="7236"/>
                  </a:lnTo>
                  <a:lnTo>
                    <a:pt x="94067" y="12998"/>
                  </a:lnTo>
                  <a:lnTo>
                    <a:pt x="38468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581958" y="2800580"/>
              <a:ext cx="124903" cy="240900"/>
            </a:xfrm>
            <a:custGeom>
              <a:avLst/>
              <a:gdLst/>
              <a:ahLst/>
              <a:cxnLst/>
              <a:rect l="0" t="0" r="0" b="0"/>
              <a:pathLst>
                <a:path w="124903" h="240900">
                  <a:moveTo>
                    <a:pt x="124902" y="63171"/>
                  </a:moveTo>
                  <a:lnTo>
                    <a:pt x="75404" y="118258"/>
                  </a:lnTo>
                  <a:lnTo>
                    <a:pt x="43745" y="160445"/>
                  </a:lnTo>
                  <a:lnTo>
                    <a:pt x="27243" y="200539"/>
                  </a:lnTo>
                  <a:lnTo>
                    <a:pt x="26126" y="221320"/>
                  </a:lnTo>
                  <a:lnTo>
                    <a:pt x="27465" y="231774"/>
                  </a:lnTo>
                  <a:lnTo>
                    <a:pt x="31868" y="237574"/>
                  </a:lnTo>
                  <a:lnTo>
                    <a:pt x="38313" y="240271"/>
                  </a:lnTo>
                  <a:lnTo>
                    <a:pt x="46119" y="240899"/>
                  </a:lnTo>
                  <a:lnTo>
                    <a:pt x="61032" y="235358"/>
                  </a:lnTo>
                  <a:lnTo>
                    <a:pt x="89669" y="212737"/>
                  </a:lnTo>
                  <a:lnTo>
                    <a:pt x="105234" y="187035"/>
                  </a:lnTo>
                  <a:lnTo>
                    <a:pt x="107192" y="167355"/>
                  </a:lnTo>
                  <a:lnTo>
                    <a:pt x="102993" y="148079"/>
                  </a:lnTo>
                  <a:lnTo>
                    <a:pt x="81233" y="116641"/>
                  </a:lnTo>
                  <a:lnTo>
                    <a:pt x="66889" y="103313"/>
                  </a:lnTo>
                  <a:lnTo>
                    <a:pt x="9698" y="62542"/>
                  </a:lnTo>
                  <a:lnTo>
                    <a:pt x="2475" y="55733"/>
                  </a:lnTo>
                  <a:lnTo>
                    <a:pt x="0" y="48853"/>
                  </a:lnTo>
                  <a:lnTo>
                    <a:pt x="690" y="41928"/>
                  </a:lnTo>
                  <a:lnTo>
                    <a:pt x="3489" y="34971"/>
                  </a:lnTo>
                  <a:lnTo>
                    <a:pt x="15958" y="24121"/>
                  </a:lnTo>
                  <a:lnTo>
                    <a:pt x="34368" y="16570"/>
                  </a:lnTo>
                  <a:lnTo>
                    <a:pt x="92254" y="5735"/>
                  </a:lnTo>
                  <a:lnTo>
                    <a:pt x="114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096415" y="270582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4" y="5590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096415" y="2779523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98467" y="8333"/>
                  </a:lnTo>
                  <a:lnTo>
                    <a:pt x="3933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539277" y="2411026"/>
              <a:ext cx="273634" cy="284270"/>
            </a:xfrm>
            <a:custGeom>
              <a:avLst/>
              <a:gdLst/>
              <a:ahLst/>
              <a:cxnLst/>
              <a:rect l="0" t="0" r="0" b="0"/>
              <a:pathLst>
                <a:path w="273634" h="284270">
                  <a:moveTo>
                    <a:pt x="209904" y="0"/>
                  </a:moveTo>
                  <a:lnTo>
                    <a:pt x="160353" y="14654"/>
                  </a:lnTo>
                  <a:lnTo>
                    <a:pt x="107353" y="12556"/>
                  </a:lnTo>
                  <a:lnTo>
                    <a:pt x="51823" y="7809"/>
                  </a:lnTo>
                  <a:lnTo>
                    <a:pt x="37836" y="5206"/>
                  </a:lnTo>
                  <a:lnTo>
                    <a:pt x="16056" y="8553"/>
                  </a:lnTo>
                  <a:lnTo>
                    <a:pt x="6973" y="12721"/>
                  </a:lnTo>
                  <a:lnTo>
                    <a:pt x="2086" y="19009"/>
                  </a:lnTo>
                  <a:lnTo>
                    <a:pt x="0" y="26710"/>
                  </a:lnTo>
                  <a:lnTo>
                    <a:pt x="2651" y="54317"/>
                  </a:lnTo>
                  <a:lnTo>
                    <a:pt x="18489" y="112741"/>
                  </a:lnTo>
                  <a:lnTo>
                    <a:pt x="29684" y="135504"/>
                  </a:lnTo>
                  <a:lnTo>
                    <a:pt x="37115" y="141809"/>
                  </a:lnTo>
                  <a:lnTo>
                    <a:pt x="45578" y="144842"/>
                  </a:lnTo>
                  <a:lnTo>
                    <a:pt x="54730" y="145694"/>
                  </a:lnTo>
                  <a:lnTo>
                    <a:pt x="71139" y="140402"/>
                  </a:lnTo>
                  <a:lnTo>
                    <a:pt x="99769" y="127388"/>
                  </a:lnTo>
                  <a:lnTo>
                    <a:pt x="123520" y="122127"/>
                  </a:lnTo>
                  <a:lnTo>
                    <a:pt x="183624" y="131145"/>
                  </a:lnTo>
                  <a:lnTo>
                    <a:pt x="228759" y="145314"/>
                  </a:lnTo>
                  <a:lnTo>
                    <a:pt x="268813" y="176124"/>
                  </a:lnTo>
                  <a:lnTo>
                    <a:pt x="272573" y="184096"/>
                  </a:lnTo>
                  <a:lnTo>
                    <a:pt x="273633" y="202313"/>
                  </a:lnTo>
                  <a:lnTo>
                    <a:pt x="267651" y="232300"/>
                  </a:lnTo>
                  <a:lnTo>
                    <a:pt x="255457" y="249863"/>
                  </a:lnTo>
                  <a:lnTo>
                    <a:pt x="247292" y="257822"/>
                  </a:lnTo>
                  <a:lnTo>
                    <a:pt x="225741" y="266666"/>
                  </a:lnTo>
                  <a:lnTo>
                    <a:pt x="167319" y="280044"/>
                  </a:lnTo>
                  <a:lnTo>
                    <a:pt x="114362" y="283435"/>
                  </a:lnTo>
                  <a:lnTo>
                    <a:pt x="75921" y="280902"/>
                  </a:lnTo>
                  <a:lnTo>
                    <a:pt x="54430" y="278093"/>
                  </a:lnTo>
                  <a:lnTo>
                    <a:pt x="2039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454383" y="2747937"/>
              <a:ext cx="410613" cy="10402"/>
            </a:xfrm>
            <a:custGeom>
              <a:avLst/>
              <a:gdLst/>
              <a:ahLst/>
              <a:cxnLst/>
              <a:rect l="0" t="0" r="0" b="0"/>
              <a:pathLst>
                <a:path w="410613" h="10402">
                  <a:moveTo>
                    <a:pt x="410612" y="0"/>
                  </a:moveTo>
                  <a:lnTo>
                    <a:pt x="383055" y="7236"/>
                  </a:lnTo>
                  <a:lnTo>
                    <a:pt x="326832" y="9879"/>
                  </a:lnTo>
                  <a:lnTo>
                    <a:pt x="270320" y="10401"/>
                  </a:lnTo>
                  <a:lnTo>
                    <a:pt x="208031" y="9334"/>
                  </a:lnTo>
                  <a:lnTo>
                    <a:pt x="153267" y="2191"/>
                  </a:lnTo>
                  <a:lnTo>
                    <a:pt x="103905" y="649"/>
                  </a:lnTo>
                  <a:lnTo>
                    <a:pt x="40411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581980" y="2790051"/>
              <a:ext cx="167202" cy="319593"/>
            </a:xfrm>
            <a:custGeom>
              <a:avLst/>
              <a:gdLst/>
              <a:ahLst/>
              <a:cxnLst/>
              <a:rect l="0" t="0" r="0" b="0"/>
              <a:pathLst>
                <a:path w="167202" h="319593">
                  <a:moveTo>
                    <a:pt x="167201" y="63171"/>
                  </a:moveTo>
                  <a:lnTo>
                    <a:pt x="117703" y="118259"/>
                  </a:lnTo>
                  <a:lnTo>
                    <a:pt x="75922" y="179200"/>
                  </a:lnTo>
                  <a:lnTo>
                    <a:pt x="49042" y="229547"/>
                  </a:lnTo>
                  <a:lnTo>
                    <a:pt x="37565" y="270655"/>
                  </a:lnTo>
                  <a:lnTo>
                    <a:pt x="38615" y="298496"/>
                  </a:lnTo>
                  <a:lnTo>
                    <a:pt x="44043" y="307792"/>
                  </a:lnTo>
                  <a:lnTo>
                    <a:pt x="52341" y="313989"/>
                  </a:lnTo>
                  <a:lnTo>
                    <a:pt x="62552" y="318121"/>
                  </a:lnTo>
                  <a:lnTo>
                    <a:pt x="83255" y="319592"/>
                  </a:lnTo>
                  <a:lnTo>
                    <a:pt x="102986" y="315176"/>
                  </a:lnTo>
                  <a:lnTo>
                    <a:pt x="134716" y="293278"/>
                  </a:lnTo>
                  <a:lnTo>
                    <a:pt x="142035" y="286766"/>
                  </a:lnTo>
                  <a:lnTo>
                    <a:pt x="150167" y="267052"/>
                  </a:lnTo>
                  <a:lnTo>
                    <a:pt x="152612" y="243862"/>
                  </a:lnTo>
                  <a:lnTo>
                    <a:pt x="149799" y="221857"/>
                  </a:lnTo>
                  <a:lnTo>
                    <a:pt x="141529" y="203498"/>
                  </a:lnTo>
                  <a:lnTo>
                    <a:pt x="96742" y="151111"/>
                  </a:lnTo>
                  <a:lnTo>
                    <a:pt x="38310" y="111341"/>
                  </a:lnTo>
                  <a:lnTo>
                    <a:pt x="2382" y="77082"/>
                  </a:lnTo>
                  <a:lnTo>
                    <a:pt x="0" y="68936"/>
                  </a:lnTo>
                  <a:lnTo>
                    <a:pt x="3592" y="50526"/>
                  </a:lnTo>
                  <a:lnTo>
                    <a:pt x="16107" y="33765"/>
                  </a:lnTo>
                  <a:lnTo>
                    <a:pt x="24358" y="26019"/>
                  </a:lnTo>
                  <a:lnTo>
                    <a:pt x="46004" y="17414"/>
                  </a:lnTo>
                  <a:lnTo>
                    <a:pt x="107846" y="2800"/>
                  </a:lnTo>
                  <a:lnTo>
                    <a:pt x="1250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6022300" y="4336319"/>
            <a:ext cx="674249" cy="243578"/>
          </a:xfrm>
          <a:custGeom>
            <a:avLst/>
            <a:gdLst/>
            <a:ahLst/>
            <a:cxnLst/>
            <a:rect l="0" t="0" r="0" b="0"/>
            <a:pathLst>
              <a:path w="674249" h="243578">
                <a:moveTo>
                  <a:pt x="0" y="117235"/>
                </a:moveTo>
                <a:lnTo>
                  <a:pt x="54144" y="108902"/>
                </a:lnTo>
                <a:lnTo>
                  <a:pt x="109092" y="107140"/>
                </a:lnTo>
                <a:lnTo>
                  <a:pt x="171071" y="105622"/>
                </a:lnTo>
                <a:lnTo>
                  <a:pt x="219536" y="101510"/>
                </a:lnTo>
                <a:lnTo>
                  <a:pt x="274083" y="105680"/>
                </a:lnTo>
                <a:lnTo>
                  <a:pt x="324016" y="106402"/>
                </a:lnTo>
                <a:lnTo>
                  <a:pt x="375855" y="106616"/>
                </a:lnTo>
                <a:lnTo>
                  <a:pt x="437368" y="106689"/>
                </a:lnTo>
                <a:lnTo>
                  <a:pt x="494578" y="106703"/>
                </a:lnTo>
                <a:lnTo>
                  <a:pt x="550940" y="106706"/>
                </a:lnTo>
                <a:lnTo>
                  <a:pt x="605964" y="107876"/>
                </a:lnTo>
                <a:lnTo>
                  <a:pt x="629626" y="112296"/>
                </a:lnTo>
                <a:lnTo>
                  <a:pt x="633830" y="111602"/>
                </a:lnTo>
                <a:lnTo>
                  <a:pt x="633123" y="108801"/>
                </a:lnTo>
                <a:lnTo>
                  <a:pt x="575008" y="61924"/>
                </a:lnTo>
                <a:lnTo>
                  <a:pt x="514371" y="35729"/>
                </a:lnTo>
                <a:lnTo>
                  <a:pt x="454143" y="4365"/>
                </a:lnTo>
                <a:lnTo>
                  <a:pt x="450161" y="1044"/>
                </a:lnTo>
                <a:lnTo>
                  <a:pt x="451016" y="0"/>
                </a:lnTo>
                <a:lnTo>
                  <a:pt x="455096" y="474"/>
                </a:lnTo>
                <a:lnTo>
                  <a:pt x="517821" y="28878"/>
                </a:lnTo>
                <a:lnTo>
                  <a:pt x="577704" y="52553"/>
                </a:lnTo>
                <a:lnTo>
                  <a:pt x="639863" y="77579"/>
                </a:lnTo>
                <a:lnTo>
                  <a:pt x="659900" y="91421"/>
                </a:lnTo>
                <a:lnTo>
                  <a:pt x="672706" y="109272"/>
                </a:lnTo>
                <a:lnTo>
                  <a:pt x="674248" y="117775"/>
                </a:lnTo>
                <a:lnTo>
                  <a:pt x="672937" y="125784"/>
                </a:lnTo>
                <a:lnTo>
                  <a:pt x="669723" y="133463"/>
                </a:lnTo>
                <a:lnTo>
                  <a:pt x="648433" y="155449"/>
                </a:lnTo>
                <a:lnTo>
                  <a:pt x="596434" y="190883"/>
                </a:lnTo>
                <a:lnTo>
                  <a:pt x="539024" y="224853"/>
                </a:lnTo>
                <a:lnTo>
                  <a:pt x="505369" y="2435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 180"/>
          <p:cNvSpPr/>
          <p:nvPr/>
        </p:nvSpPr>
        <p:spPr>
          <a:xfrm>
            <a:off x="7138321" y="4453554"/>
            <a:ext cx="747525" cy="21058"/>
          </a:xfrm>
          <a:custGeom>
            <a:avLst/>
            <a:gdLst/>
            <a:ahLst/>
            <a:cxnLst/>
            <a:rect l="0" t="0" r="0" b="0"/>
            <a:pathLst>
              <a:path w="747525" h="21058">
                <a:moveTo>
                  <a:pt x="0" y="0"/>
                </a:moveTo>
                <a:lnTo>
                  <a:pt x="58617" y="0"/>
                </a:lnTo>
                <a:lnTo>
                  <a:pt x="112791" y="0"/>
                </a:lnTo>
                <a:lnTo>
                  <a:pt x="165433" y="3120"/>
                </a:lnTo>
                <a:lnTo>
                  <a:pt x="221151" y="9065"/>
                </a:lnTo>
                <a:lnTo>
                  <a:pt x="280077" y="10239"/>
                </a:lnTo>
                <a:lnTo>
                  <a:pt x="336777" y="10471"/>
                </a:lnTo>
                <a:lnTo>
                  <a:pt x="393037" y="10517"/>
                </a:lnTo>
                <a:lnTo>
                  <a:pt x="449211" y="10526"/>
                </a:lnTo>
                <a:lnTo>
                  <a:pt x="502247" y="13648"/>
                </a:lnTo>
                <a:lnTo>
                  <a:pt x="525038" y="16594"/>
                </a:lnTo>
                <a:lnTo>
                  <a:pt x="571385" y="15193"/>
                </a:lnTo>
                <a:lnTo>
                  <a:pt x="625253" y="19899"/>
                </a:lnTo>
                <a:lnTo>
                  <a:pt x="680954" y="20828"/>
                </a:lnTo>
                <a:lnTo>
                  <a:pt x="727657" y="21012"/>
                </a:lnTo>
                <a:lnTo>
                  <a:pt x="747524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2" name="Freeform 181"/>
          <p:cNvSpPr/>
          <p:nvPr/>
        </p:nvSpPr>
        <p:spPr>
          <a:xfrm>
            <a:off x="7360568" y="4537782"/>
            <a:ext cx="504221" cy="393547"/>
          </a:xfrm>
          <a:custGeom>
            <a:avLst/>
            <a:gdLst/>
            <a:ahLst/>
            <a:cxnLst/>
            <a:rect l="0" t="0" r="0" b="0"/>
            <a:pathLst>
              <a:path w="504221" h="393547">
                <a:moveTo>
                  <a:pt x="93608" y="0"/>
                </a:moveTo>
                <a:lnTo>
                  <a:pt x="44110" y="55088"/>
                </a:lnTo>
                <a:lnTo>
                  <a:pt x="2329" y="101374"/>
                </a:lnTo>
                <a:lnTo>
                  <a:pt x="0" y="102678"/>
                </a:lnTo>
                <a:lnTo>
                  <a:pt x="3651" y="94768"/>
                </a:lnTo>
                <a:lnTo>
                  <a:pt x="26229" y="69499"/>
                </a:lnTo>
                <a:lnTo>
                  <a:pt x="83634" y="29185"/>
                </a:lnTo>
                <a:lnTo>
                  <a:pt x="104383" y="19600"/>
                </a:lnTo>
                <a:lnTo>
                  <a:pt x="125303" y="17680"/>
                </a:lnTo>
                <a:lnTo>
                  <a:pt x="167329" y="25979"/>
                </a:lnTo>
                <a:lnTo>
                  <a:pt x="208256" y="47289"/>
                </a:lnTo>
                <a:lnTo>
                  <a:pt x="224892" y="60402"/>
                </a:lnTo>
                <a:lnTo>
                  <a:pt x="236964" y="80268"/>
                </a:lnTo>
                <a:lnTo>
                  <a:pt x="245060" y="104695"/>
                </a:lnTo>
                <a:lnTo>
                  <a:pt x="250256" y="158504"/>
                </a:lnTo>
                <a:lnTo>
                  <a:pt x="245694" y="214194"/>
                </a:lnTo>
                <a:lnTo>
                  <a:pt x="230171" y="272832"/>
                </a:lnTo>
                <a:lnTo>
                  <a:pt x="210790" y="315676"/>
                </a:lnTo>
                <a:lnTo>
                  <a:pt x="170629" y="364356"/>
                </a:lnTo>
                <a:lnTo>
                  <a:pt x="144115" y="380268"/>
                </a:lnTo>
                <a:lnTo>
                  <a:pt x="114033" y="392393"/>
                </a:lnTo>
                <a:lnTo>
                  <a:pt x="93327" y="393546"/>
                </a:lnTo>
                <a:lnTo>
                  <a:pt x="72426" y="388988"/>
                </a:lnTo>
                <a:lnTo>
                  <a:pt x="51439" y="379164"/>
                </a:lnTo>
                <a:lnTo>
                  <a:pt x="25481" y="354891"/>
                </a:lnTo>
                <a:lnTo>
                  <a:pt x="16536" y="332424"/>
                </a:lnTo>
                <a:lnTo>
                  <a:pt x="14151" y="319882"/>
                </a:lnTo>
                <a:lnTo>
                  <a:pt x="17739" y="296588"/>
                </a:lnTo>
                <a:lnTo>
                  <a:pt x="39107" y="253037"/>
                </a:lnTo>
                <a:lnTo>
                  <a:pt x="55348" y="238023"/>
                </a:lnTo>
                <a:lnTo>
                  <a:pt x="94369" y="218852"/>
                </a:lnTo>
                <a:lnTo>
                  <a:pt x="131008" y="213024"/>
                </a:lnTo>
                <a:lnTo>
                  <a:pt x="190863" y="222346"/>
                </a:lnTo>
                <a:lnTo>
                  <a:pt x="228099" y="235116"/>
                </a:lnTo>
                <a:lnTo>
                  <a:pt x="291213" y="268351"/>
                </a:lnTo>
                <a:lnTo>
                  <a:pt x="343385" y="300102"/>
                </a:lnTo>
                <a:lnTo>
                  <a:pt x="393421" y="323922"/>
                </a:lnTo>
                <a:lnTo>
                  <a:pt x="454430" y="349987"/>
                </a:lnTo>
                <a:lnTo>
                  <a:pt x="504220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9" name="Group 188"/>
          <p:cNvGrpSpPr/>
          <p:nvPr/>
        </p:nvGrpSpPr>
        <p:grpSpPr>
          <a:xfrm>
            <a:off x="7359419" y="3863958"/>
            <a:ext cx="1810903" cy="1168664"/>
            <a:chOff x="7359419" y="3863958"/>
            <a:chExt cx="1810903" cy="1168664"/>
          </a:xfrm>
        </p:grpSpPr>
        <p:sp>
          <p:nvSpPr>
            <p:cNvPr id="183" name="Freeform 182"/>
            <p:cNvSpPr/>
            <p:nvPr/>
          </p:nvSpPr>
          <p:spPr>
            <a:xfrm>
              <a:off x="7359419" y="3863958"/>
              <a:ext cx="271051" cy="518675"/>
            </a:xfrm>
            <a:custGeom>
              <a:avLst/>
              <a:gdLst/>
              <a:ahLst/>
              <a:cxnLst/>
              <a:rect l="0" t="0" r="0" b="0"/>
              <a:pathLst>
                <a:path w="271051" h="518675">
                  <a:moveTo>
                    <a:pt x="168457" y="0"/>
                  </a:moveTo>
                  <a:lnTo>
                    <a:pt x="125795" y="54115"/>
                  </a:lnTo>
                  <a:lnTo>
                    <a:pt x="98411" y="106649"/>
                  </a:lnTo>
                  <a:lnTo>
                    <a:pt x="71827" y="167018"/>
                  </a:lnTo>
                  <a:lnTo>
                    <a:pt x="44525" y="224029"/>
                  </a:lnTo>
                  <a:lnTo>
                    <a:pt x="24884" y="284439"/>
                  </a:lnTo>
                  <a:lnTo>
                    <a:pt x="7061" y="345845"/>
                  </a:lnTo>
                  <a:lnTo>
                    <a:pt x="2565" y="404881"/>
                  </a:lnTo>
                  <a:lnTo>
                    <a:pt x="9989" y="446218"/>
                  </a:lnTo>
                  <a:lnTo>
                    <a:pt x="26486" y="474324"/>
                  </a:lnTo>
                  <a:lnTo>
                    <a:pt x="39458" y="490011"/>
                  </a:lnTo>
                  <a:lnTo>
                    <a:pt x="59261" y="501662"/>
                  </a:lnTo>
                  <a:lnTo>
                    <a:pt x="110102" y="518674"/>
                  </a:lnTo>
                  <a:lnTo>
                    <a:pt x="151296" y="518540"/>
                  </a:lnTo>
                  <a:lnTo>
                    <a:pt x="187549" y="505502"/>
                  </a:lnTo>
                  <a:lnTo>
                    <a:pt x="237858" y="466467"/>
                  </a:lnTo>
                  <a:lnTo>
                    <a:pt x="253880" y="440030"/>
                  </a:lnTo>
                  <a:lnTo>
                    <a:pt x="268605" y="398485"/>
                  </a:lnTo>
                  <a:lnTo>
                    <a:pt x="271050" y="361135"/>
                  </a:lnTo>
                  <a:lnTo>
                    <a:pt x="267475" y="338319"/>
                  </a:lnTo>
                  <a:lnTo>
                    <a:pt x="258868" y="319600"/>
                  </a:lnTo>
                  <a:lnTo>
                    <a:pt x="253297" y="311333"/>
                  </a:lnTo>
                  <a:lnTo>
                    <a:pt x="237749" y="299027"/>
                  </a:lnTo>
                  <a:lnTo>
                    <a:pt x="217971" y="290829"/>
                  </a:lnTo>
                  <a:lnTo>
                    <a:pt x="181698" y="287383"/>
                  </a:lnTo>
                  <a:lnTo>
                    <a:pt x="126700" y="299180"/>
                  </a:lnTo>
                  <a:lnTo>
                    <a:pt x="65414" y="327423"/>
                  </a:lnTo>
                  <a:lnTo>
                    <a:pt x="14769" y="36546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212228" y="448514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254342" y="4590425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0"/>
                  </a:moveTo>
                  <a:lnTo>
                    <a:pt x="120449" y="8333"/>
                  </a:lnTo>
                  <a:lnTo>
                    <a:pt x="85601" y="6758"/>
                  </a:lnTo>
                  <a:lnTo>
                    <a:pt x="31207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737627" y="4129847"/>
              <a:ext cx="330694" cy="371843"/>
            </a:xfrm>
            <a:custGeom>
              <a:avLst/>
              <a:gdLst/>
              <a:ahLst/>
              <a:cxnLst/>
              <a:rect l="0" t="0" r="0" b="0"/>
              <a:pathLst>
                <a:path w="330694" h="371843">
                  <a:moveTo>
                    <a:pt x="85253" y="18381"/>
                  </a:moveTo>
                  <a:lnTo>
                    <a:pt x="26690" y="73468"/>
                  </a:lnTo>
                  <a:lnTo>
                    <a:pt x="4861" y="97744"/>
                  </a:lnTo>
                  <a:lnTo>
                    <a:pt x="1242" y="99366"/>
                  </a:lnTo>
                  <a:lnTo>
                    <a:pt x="0" y="96937"/>
                  </a:lnTo>
                  <a:lnTo>
                    <a:pt x="342" y="91808"/>
                  </a:lnTo>
                  <a:lnTo>
                    <a:pt x="6961" y="79871"/>
                  </a:lnTo>
                  <a:lnTo>
                    <a:pt x="38073" y="46235"/>
                  </a:lnTo>
                  <a:lnTo>
                    <a:pt x="75804" y="21456"/>
                  </a:lnTo>
                  <a:lnTo>
                    <a:pt x="128679" y="2408"/>
                  </a:lnTo>
                  <a:lnTo>
                    <a:pt x="166231" y="0"/>
                  </a:lnTo>
                  <a:lnTo>
                    <a:pt x="189094" y="3582"/>
                  </a:lnTo>
                  <a:lnTo>
                    <a:pt x="207834" y="12193"/>
                  </a:lnTo>
                  <a:lnTo>
                    <a:pt x="223962" y="24990"/>
                  </a:lnTo>
                  <a:lnTo>
                    <a:pt x="238929" y="42375"/>
                  </a:lnTo>
                  <a:lnTo>
                    <a:pt x="242686" y="51924"/>
                  </a:lnTo>
                  <a:lnTo>
                    <a:pt x="243741" y="71893"/>
                  </a:lnTo>
                  <a:lnTo>
                    <a:pt x="232168" y="102867"/>
                  </a:lnTo>
                  <a:lnTo>
                    <a:pt x="217230" y="117541"/>
                  </a:lnTo>
                  <a:lnTo>
                    <a:pt x="174903" y="146472"/>
                  </a:lnTo>
                  <a:lnTo>
                    <a:pt x="151614" y="151349"/>
                  </a:lnTo>
                  <a:lnTo>
                    <a:pt x="145871" y="149141"/>
                  </a:lnTo>
                  <a:lnTo>
                    <a:pt x="144383" y="144158"/>
                  </a:lnTo>
                  <a:lnTo>
                    <a:pt x="145730" y="137327"/>
                  </a:lnTo>
                  <a:lnTo>
                    <a:pt x="151307" y="132774"/>
                  </a:lnTo>
                  <a:lnTo>
                    <a:pt x="169983" y="127714"/>
                  </a:lnTo>
                  <a:lnTo>
                    <a:pt x="201215" y="130454"/>
                  </a:lnTo>
                  <a:lnTo>
                    <a:pt x="243210" y="143031"/>
                  </a:lnTo>
                  <a:lnTo>
                    <a:pt x="282182" y="166832"/>
                  </a:lnTo>
                  <a:lnTo>
                    <a:pt x="312757" y="199653"/>
                  </a:lnTo>
                  <a:lnTo>
                    <a:pt x="328656" y="229629"/>
                  </a:lnTo>
                  <a:lnTo>
                    <a:pt x="330693" y="253428"/>
                  </a:lnTo>
                  <a:lnTo>
                    <a:pt x="322468" y="306835"/>
                  </a:lnTo>
                  <a:lnTo>
                    <a:pt x="307358" y="337295"/>
                  </a:lnTo>
                  <a:lnTo>
                    <a:pt x="276884" y="361138"/>
                  </a:lnTo>
                  <a:lnTo>
                    <a:pt x="238219" y="371842"/>
                  </a:lnTo>
                  <a:lnTo>
                    <a:pt x="183233" y="367054"/>
                  </a:lnTo>
                  <a:lnTo>
                    <a:pt x="130430" y="354843"/>
                  </a:lnTo>
                  <a:lnTo>
                    <a:pt x="111181" y="348074"/>
                  </a:lnTo>
                  <a:lnTo>
                    <a:pt x="95782" y="334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738653" y="4548311"/>
              <a:ext cx="431669" cy="62738"/>
            </a:xfrm>
            <a:custGeom>
              <a:avLst/>
              <a:gdLst/>
              <a:ahLst/>
              <a:cxnLst/>
              <a:rect l="0" t="0" r="0" b="0"/>
              <a:pathLst>
                <a:path w="431669" h="62738">
                  <a:moveTo>
                    <a:pt x="431668" y="52642"/>
                  </a:moveTo>
                  <a:lnTo>
                    <a:pt x="382738" y="60975"/>
                  </a:lnTo>
                  <a:lnTo>
                    <a:pt x="323607" y="62737"/>
                  </a:lnTo>
                  <a:lnTo>
                    <a:pt x="266867" y="55849"/>
                  </a:lnTo>
                  <a:lnTo>
                    <a:pt x="210598" y="50156"/>
                  </a:lnTo>
                  <a:lnTo>
                    <a:pt x="154423" y="43702"/>
                  </a:lnTo>
                  <a:lnTo>
                    <a:pt x="95682" y="30870"/>
                  </a:lnTo>
                  <a:lnTo>
                    <a:pt x="36170" y="139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022922" y="4727295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442" y="144120"/>
                  </a:lnTo>
                  <a:lnTo>
                    <a:pt x="10511" y="203206"/>
                  </a:lnTo>
                  <a:lnTo>
                    <a:pt x="10525" y="265267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0" name="Freeform 189"/>
          <p:cNvSpPr/>
          <p:nvPr/>
        </p:nvSpPr>
        <p:spPr>
          <a:xfrm>
            <a:off x="8496935" y="3906309"/>
            <a:ext cx="852238" cy="1314315"/>
          </a:xfrm>
          <a:custGeom>
            <a:avLst/>
            <a:gdLst/>
            <a:ahLst/>
            <a:cxnLst/>
            <a:rect l="0" t="0" r="0" b="0"/>
            <a:pathLst>
              <a:path w="852238" h="1314315">
                <a:moveTo>
                  <a:pt x="62734" y="315618"/>
                </a:moveTo>
                <a:lnTo>
                  <a:pt x="48079" y="359581"/>
                </a:lnTo>
                <a:lnTo>
                  <a:pt x="47641" y="379611"/>
                </a:lnTo>
                <a:lnTo>
                  <a:pt x="49006" y="401381"/>
                </a:lnTo>
                <a:lnTo>
                  <a:pt x="40351" y="453485"/>
                </a:lnTo>
                <a:lnTo>
                  <a:pt x="23954" y="516744"/>
                </a:lnTo>
                <a:lnTo>
                  <a:pt x="13176" y="577312"/>
                </a:lnTo>
                <a:lnTo>
                  <a:pt x="10701" y="634682"/>
                </a:lnTo>
                <a:lnTo>
                  <a:pt x="9041" y="697141"/>
                </a:lnTo>
                <a:lnTo>
                  <a:pt x="1781" y="748820"/>
                </a:lnTo>
                <a:lnTo>
                  <a:pt x="0" y="803741"/>
                </a:lnTo>
                <a:lnTo>
                  <a:pt x="8055" y="858481"/>
                </a:lnTo>
                <a:lnTo>
                  <a:pt x="24323" y="915134"/>
                </a:lnTo>
                <a:lnTo>
                  <a:pt x="39374" y="966142"/>
                </a:lnTo>
                <a:lnTo>
                  <a:pt x="60546" y="1024397"/>
                </a:lnTo>
                <a:lnTo>
                  <a:pt x="76339" y="1080704"/>
                </a:lnTo>
                <a:lnTo>
                  <a:pt x="94262" y="1136381"/>
                </a:lnTo>
                <a:lnTo>
                  <a:pt x="120264" y="1189423"/>
                </a:lnTo>
                <a:lnTo>
                  <a:pt x="154162" y="1236529"/>
                </a:lnTo>
                <a:lnTo>
                  <a:pt x="213847" y="1286457"/>
                </a:lnTo>
                <a:lnTo>
                  <a:pt x="263264" y="1308174"/>
                </a:lnTo>
                <a:lnTo>
                  <a:pt x="313390" y="1314314"/>
                </a:lnTo>
                <a:lnTo>
                  <a:pt x="368353" y="1312407"/>
                </a:lnTo>
                <a:lnTo>
                  <a:pt x="429882" y="1297828"/>
                </a:lnTo>
                <a:lnTo>
                  <a:pt x="483695" y="1280671"/>
                </a:lnTo>
                <a:lnTo>
                  <a:pt x="524782" y="1258275"/>
                </a:lnTo>
                <a:lnTo>
                  <a:pt x="586687" y="1210459"/>
                </a:lnTo>
                <a:lnTo>
                  <a:pt x="647211" y="1161402"/>
                </a:lnTo>
                <a:lnTo>
                  <a:pt x="707411" y="1102721"/>
                </a:lnTo>
                <a:lnTo>
                  <a:pt x="743435" y="1061190"/>
                </a:lnTo>
                <a:lnTo>
                  <a:pt x="771024" y="999799"/>
                </a:lnTo>
                <a:lnTo>
                  <a:pt x="791632" y="963888"/>
                </a:lnTo>
                <a:lnTo>
                  <a:pt x="804251" y="906239"/>
                </a:lnTo>
                <a:lnTo>
                  <a:pt x="820918" y="852707"/>
                </a:lnTo>
                <a:lnTo>
                  <a:pt x="834849" y="799306"/>
                </a:lnTo>
                <a:lnTo>
                  <a:pt x="840460" y="739668"/>
                </a:lnTo>
                <a:lnTo>
                  <a:pt x="842602" y="691087"/>
                </a:lnTo>
                <a:lnTo>
                  <a:pt x="850095" y="632157"/>
                </a:lnTo>
                <a:lnTo>
                  <a:pt x="851921" y="569867"/>
                </a:lnTo>
                <a:lnTo>
                  <a:pt x="852237" y="518593"/>
                </a:lnTo>
                <a:lnTo>
                  <a:pt x="843939" y="456101"/>
                </a:lnTo>
                <a:lnTo>
                  <a:pt x="834404" y="407025"/>
                </a:lnTo>
                <a:lnTo>
                  <a:pt x="823822" y="347929"/>
                </a:lnTo>
                <a:lnTo>
                  <a:pt x="819795" y="319450"/>
                </a:lnTo>
                <a:lnTo>
                  <a:pt x="798146" y="266159"/>
                </a:lnTo>
                <a:lnTo>
                  <a:pt x="765594" y="203517"/>
                </a:lnTo>
                <a:lnTo>
                  <a:pt x="741729" y="158424"/>
                </a:lnTo>
                <a:lnTo>
                  <a:pt x="694897" y="97703"/>
                </a:lnTo>
                <a:lnTo>
                  <a:pt x="657069" y="59844"/>
                </a:lnTo>
                <a:lnTo>
                  <a:pt x="594952" y="24385"/>
                </a:lnTo>
                <a:lnTo>
                  <a:pt x="547019" y="5840"/>
                </a:lnTo>
                <a:lnTo>
                  <a:pt x="493703" y="964"/>
                </a:lnTo>
                <a:lnTo>
                  <a:pt x="438112" y="0"/>
                </a:lnTo>
                <a:lnTo>
                  <a:pt x="383240" y="8216"/>
                </a:lnTo>
                <a:lnTo>
                  <a:pt x="326558" y="24518"/>
                </a:lnTo>
                <a:lnTo>
                  <a:pt x="275548" y="46810"/>
                </a:lnTo>
                <a:lnTo>
                  <a:pt x="217634" y="80669"/>
                </a:lnTo>
                <a:lnTo>
                  <a:pt x="179072" y="118721"/>
                </a:lnTo>
                <a:lnTo>
                  <a:pt x="129445" y="174806"/>
                </a:lnTo>
                <a:lnTo>
                  <a:pt x="89835" y="235069"/>
                </a:lnTo>
                <a:lnTo>
                  <a:pt x="62734" y="2735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8317518" y="2169670"/>
            <a:ext cx="642205" cy="1037780"/>
          </a:xfrm>
          <a:custGeom>
            <a:avLst/>
            <a:gdLst/>
            <a:ahLst/>
            <a:cxnLst/>
            <a:rect l="0" t="0" r="0" b="0"/>
            <a:pathLst>
              <a:path w="642205" h="1037780">
                <a:moveTo>
                  <a:pt x="242151" y="41314"/>
                </a:moveTo>
                <a:lnTo>
                  <a:pt x="199459" y="55886"/>
                </a:lnTo>
                <a:lnTo>
                  <a:pt x="155723" y="87470"/>
                </a:lnTo>
                <a:lnTo>
                  <a:pt x="102237" y="147555"/>
                </a:lnTo>
                <a:lnTo>
                  <a:pt x="53295" y="204640"/>
                </a:lnTo>
                <a:lnTo>
                  <a:pt x="30280" y="256460"/>
                </a:lnTo>
                <a:lnTo>
                  <a:pt x="14469" y="318992"/>
                </a:lnTo>
                <a:lnTo>
                  <a:pt x="3201" y="377617"/>
                </a:lnTo>
                <a:lnTo>
                  <a:pt x="628" y="434258"/>
                </a:lnTo>
                <a:lnTo>
                  <a:pt x="120" y="491676"/>
                </a:lnTo>
                <a:lnTo>
                  <a:pt x="20" y="555010"/>
                </a:lnTo>
                <a:lnTo>
                  <a:pt x="0" y="612928"/>
                </a:lnTo>
                <a:lnTo>
                  <a:pt x="8401" y="668259"/>
                </a:lnTo>
                <a:lnTo>
                  <a:pt x="24744" y="730628"/>
                </a:lnTo>
                <a:lnTo>
                  <a:pt x="31400" y="785615"/>
                </a:lnTo>
                <a:lnTo>
                  <a:pt x="42767" y="838417"/>
                </a:lnTo>
                <a:lnTo>
                  <a:pt x="59743" y="893719"/>
                </a:lnTo>
                <a:lnTo>
                  <a:pt x="82804" y="946712"/>
                </a:lnTo>
                <a:lnTo>
                  <a:pt x="123011" y="995277"/>
                </a:lnTo>
                <a:lnTo>
                  <a:pt x="179612" y="1028892"/>
                </a:lnTo>
                <a:lnTo>
                  <a:pt x="216342" y="1037779"/>
                </a:lnTo>
                <a:lnTo>
                  <a:pt x="251271" y="1034823"/>
                </a:lnTo>
                <a:lnTo>
                  <a:pt x="313469" y="1011711"/>
                </a:lnTo>
                <a:lnTo>
                  <a:pt x="343611" y="996814"/>
                </a:lnTo>
                <a:lnTo>
                  <a:pt x="400666" y="957065"/>
                </a:lnTo>
                <a:lnTo>
                  <a:pt x="428717" y="933049"/>
                </a:lnTo>
                <a:lnTo>
                  <a:pt x="481851" y="872786"/>
                </a:lnTo>
                <a:lnTo>
                  <a:pt x="526313" y="819216"/>
                </a:lnTo>
                <a:lnTo>
                  <a:pt x="564548" y="758711"/>
                </a:lnTo>
                <a:lnTo>
                  <a:pt x="591836" y="707021"/>
                </a:lnTo>
                <a:lnTo>
                  <a:pt x="612824" y="651750"/>
                </a:lnTo>
                <a:lnTo>
                  <a:pt x="633564" y="595772"/>
                </a:lnTo>
                <a:lnTo>
                  <a:pt x="640521" y="532419"/>
                </a:lnTo>
                <a:lnTo>
                  <a:pt x="641894" y="470512"/>
                </a:lnTo>
                <a:lnTo>
                  <a:pt x="642133" y="419608"/>
                </a:lnTo>
                <a:lnTo>
                  <a:pt x="642204" y="370600"/>
                </a:lnTo>
                <a:lnTo>
                  <a:pt x="639105" y="323324"/>
                </a:lnTo>
                <a:lnTo>
                  <a:pt x="627577" y="260536"/>
                </a:lnTo>
                <a:lnTo>
                  <a:pt x="599113" y="197261"/>
                </a:lnTo>
                <a:lnTo>
                  <a:pt x="570958" y="137196"/>
                </a:lnTo>
                <a:lnTo>
                  <a:pt x="535347" y="97298"/>
                </a:lnTo>
                <a:lnTo>
                  <a:pt x="472219" y="45019"/>
                </a:lnTo>
                <a:lnTo>
                  <a:pt x="410470" y="8316"/>
                </a:lnTo>
                <a:lnTo>
                  <a:pt x="362212" y="1901"/>
                </a:lnTo>
                <a:lnTo>
                  <a:pt x="309050" y="0"/>
                </a:lnTo>
                <a:lnTo>
                  <a:pt x="251769" y="6594"/>
                </a:lnTo>
                <a:lnTo>
                  <a:pt x="231622" y="97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7033073" y="874873"/>
            <a:ext cx="800076" cy="945359"/>
          </a:xfrm>
          <a:custGeom>
            <a:avLst/>
            <a:gdLst/>
            <a:ahLst/>
            <a:cxnLst/>
            <a:rect l="0" t="0" r="0" b="0"/>
            <a:pathLst>
              <a:path w="800076" h="945359">
                <a:moveTo>
                  <a:pt x="84191" y="251676"/>
                </a:moveTo>
                <a:lnTo>
                  <a:pt x="60145" y="261251"/>
                </a:lnTo>
                <a:lnTo>
                  <a:pt x="45818" y="271919"/>
                </a:lnTo>
                <a:lnTo>
                  <a:pt x="30187" y="296668"/>
                </a:lnTo>
                <a:lnTo>
                  <a:pt x="10774" y="349931"/>
                </a:lnTo>
                <a:lnTo>
                  <a:pt x="2099" y="408865"/>
                </a:lnTo>
                <a:lnTo>
                  <a:pt x="385" y="469595"/>
                </a:lnTo>
                <a:lnTo>
                  <a:pt x="88" y="519536"/>
                </a:lnTo>
                <a:lnTo>
                  <a:pt x="0" y="570207"/>
                </a:lnTo>
                <a:lnTo>
                  <a:pt x="2313" y="616547"/>
                </a:lnTo>
                <a:lnTo>
                  <a:pt x="15607" y="665632"/>
                </a:lnTo>
                <a:lnTo>
                  <a:pt x="31173" y="721613"/>
                </a:lnTo>
                <a:lnTo>
                  <a:pt x="57452" y="784830"/>
                </a:lnTo>
                <a:lnTo>
                  <a:pt x="91386" y="835182"/>
                </a:lnTo>
                <a:lnTo>
                  <a:pt x="152246" y="886744"/>
                </a:lnTo>
                <a:lnTo>
                  <a:pt x="215148" y="921970"/>
                </a:lnTo>
                <a:lnTo>
                  <a:pt x="271583" y="940487"/>
                </a:lnTo>
                <a:lnTo>
                  <a:pt x="334723" y="945358"/>
                </a:lnTo>
                <a:lnTo>
                  <a:pt x="398191" y="940731"/>
                </a:lnTo>
                <a:lnTo>
                  <a:pt x="451412" y="927382"/>
                </a:lnTo>
                <a:lnTo>
                  <a:pt x="499533" y="903428"/>
                </a:lnTo>
                <a:lnTo>
                  <a:pt x="554134" y="869214"/>
                </a:lnTo>
                <a:lnTo>
                  <a:pt x="617423" y="819986"/>
                </a:lnTo>
                <a:lnTo>
                  <a:pt x="664386" y="770864"/>
                </a:lnTo>
                <a:lnTo>
                  <a:pt x="699383" y="709124"/>
                </a:lnTo>
                <a:lnTo>
                  <a:pt x="732266" y="649182"/>
                </a:lnTo>
                <a:lnTo>
                  <a:pt x="756935" y="589635"/>
                </a:lnTo>
                <a:lnTo>
                  <a:pt x="775420" y="533743"/>
                </a:lnTo>
                <a:lnTo>
                  <a:pt x="789571" y="477192"/>
                </a:lnTo>
                <a:lnTo>
                  <a:pt x="798044" y="420355"/>
                </a:lnTo>
                <a:lnTo>
                  <a:pt x="799511" y="364436"/>
                </a:lnTo>
                <a:lnTo>
                  <a:pt x="799946" y="314592"/>
                </a:lnTo>
                <a:lnTo>
                  <a:pt x="800075" y="264598"/>
                </a:lnTo>
                <a:lnTo>
                  <a:pt x="791712" y="210945"/>
                </a:lnTo>
                <a:lnTo>
                  <a:pt x="775676" y="156499"/>
                </a:lnTo>
                <a:lnTo>
                  <a:pt x="753889" y="117800"/>
                </a:lnTo>
                <a:lnTo>
                  <a:pt x="698728" y="55935"/>
                </a:lnTo>
                <a:lnTo>
                  <a:pt x="677407" y="34321"/>
                </a:lnTo>
                <a:lnTo>
                  <a:pt x="645094" y="18689"/>
                </a:lnTo>
                <a:lnTo>
                  <a:pt x="592253" y="4096"/>
                </a:lnTo>
                <a:lnTo>
                  <a:pt x="536756" y="0"/>
                </a:lnTo>
                <a:lnTo>
                  <a:pt x="475143" y="4780"/>
                </a:lnTo>
                <a:lnTo>
                  <a:pt x="416223" y="16989"/>
                </a:lnTo>
                <a:lnTo>
                  <a:pt x="369576" y="33786"/>
                </a:lnTo>
                <a:lnTo>
                  <a:pt x="315389" y="59287"/>
                </a:lnTo>
                <a:lnTo>
                  <a:pt x="265518" y="85487"/>
                </a:lnTo>
                <a:lnTo>
                  <a:pt x="213697" y="115477"/>
                </a:lnTo>
                <a:lnTo>
                  <a:pt x="152690" y="163381"/>
                </a:lnTo>
                <a:lnTo>
                  <a:pt x="94609" y="213039"/>
                </a:lnTo>
                <a:lnTo>
                  <a:pt x="72330" y="235288"/>
                </a:lnTo>
                <a:lnTo>
                  <a:pt x="37196" y="290019"/>
                </a:lnTo>
                <a:lnTo>
                  <a:pt x="31549" y="3043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28343" y="106537"/>
            <a:ext cx="2161627" cy="462002"/>
            <a:chOff x="228343" y="106537"/>
            <a:chExt cx="2161627" cy="462002"/>
          </a:xfrm>
        </p:grpSpPr>
        <p:sp>
          <p:nvSpPr>
            <p:cNvPr id="2" name="Freeform 1"/>
            <p:cNvSpPr/>
            <p:nvPr/>
          </p:nvSpPr>
          <p:spPr>
            <a:xfrm>
              <a:off x="228343" y="106537"/>
              <a:ext cx="433119" cy="387294"/>
            </a:xfrm>
            <a:custGeom>
              <a:avLst/>
              <a:gdLst/>
              <a:ahLst/>
              <a:cxnLst/>
              <a:rect l="0" t="0" r="0" b="0"/>
              <a:pathLst>
                <a:path w="433119" h="387294">
                  <a:moveTo>
                    <a:pt x="298081" y="51390"/>
                  </a:moveTo>
                  <a:lnTo>
                    <a:pt x="280101" y="27343"/>
                  </a:lnTo>
                  <a:lnTo>
                    <a:pt x="263184" y="13017"/>
                  </a:lnTo>
                  <a:lnTo>
                    <a:pt x="240847" y="5089"/>
                  </a:lnTo>
                  <a:lnTo>
                    <a:pt x="188380" y="0"/>
                  </a:lnTo>
                  <a:lnTo>
                    <a:pt x="163927" y="5543"/>
                  </a:lnTo>
                  <a:lnTo>
                    <a:pt x="110096" y="34737"/>
                  </a:lnTo>
                  <a:lnTo>
                    <a:pt x="56152" y="84440"/>
                  </a:lnTo>
                  <a:lnTo>
                    <a:pt x="33636" y="117335"/>
                  </a:lnTo>
                  <a:lnTo>
                    <a:pt x="14955" y="176547"/>
                  </a:lnTo>
                  <a:lnTo>
                    <a:pt x="0" y="239239"/>
                  </a:lnTo>
                  <a:lnTo>
                    <a:pt x="491" y="279404"/>
                  </a:lnTo>
                  <a:lnTo>
                    <a:pt x="8281" y="299349"/>
                  </a:lnTo>
                  <a:lnTo>
                    <a:pt x="52709" y="352930"/>
                  </a:lnTo>
                  <a:lnTo>
                    <a:pt x="79149" y="368593"/>
                  </a:lnTo>
                  <a:lnTo>
                    <a:pt x="120695" y="383196"/>
                  </a:lnTo>
                  <a:lnTo>
                    <a:pt x="172748" y="387293"/>
                  </a:lnTo>
                  <a:lnTo>
                    <a:pt x="228091" y="382513"/>
                  </a:lnTo>
                  <a:lnTo>
                    <a:pt x="275677" y="369134"/>
                  </a:lnTo>
                  <a:lnTo>
                    <a:pt x="329489" y="338493"/>
                  </a:lnTo>
                  <a:lnTo>
                    <a:pt x="387233" y="296996"/>
                  </a:lnTo>
                  <a:lnTo>
                    <a:pt x="415821" y="260562"/>
                  </a:lnTo>
                  <a:lnTo>
                    <a:pt x="425669" y="240281"/>
                  </a:lnTo>
                  <a:lnTo>
                    <a:pt x="433118" y="183025"/>
                  </a:lnTo>
                  <a:lnTo>
                    <a:pt x="431470" y="128561"/>
                  </a:lnTo>
                  <a:lnTo>
                    <a:pt x="425216" y="106745"/>
                  </a:lnTo>
                  <a:lnTo>
                    <a:pt x="395527" y="60658"/>
                  </a:lnTo>
                  <a:lnTo>
                    <a:pt x="369458" y="35549"/>
                  </a:lnTo>
                  <a:lnTo>
                    <a:pt x="339507" y="18880"/>
                  </a:lnTo>
                  <a:lnTo>
                    <a:pt x="281135" y="11173"/>
                  </a:lnTo>
                  <a:lnTo>
                    <a:pt x="219518" y="9651"/>
                  </a:lnTo>
                  <a:lnTo>
                    <a:pt x="182268" y="9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5544" y="379025"/>
              <a:ext cx="170059" cy="173764"/>
            </a:xfrm>
            <a:custGeom>
              <a:avLst/>
              <a:gdLst/>
              <a:ahLst/>
              <a:cxnLst/>
              <a:rect l="0" t="0" r="0" b="0"/>
              <a:pathLst>
                <a:path w="170059" h="173764">
                  <a:moveTo>
                    <a:pt x="29865" y="21057"/>
                  </a:moveTo>
                  <a:lnTo>
                    <a:pt x="18686" y="32236"/>
                  </a:lnTo>
                  <a:lnTo>
                    <a:pt x="13198" y="50202"/>
                  </a:lnTo>
                  <a:lnTo>
                    <a:pt x="2150" y="106134"/>
                  </a:lnTo>
                  <a:lnTo>
                    <a:pt x="0" y="131789"/>
                  </a:lnTo>
                  <a:lnTo>
                    <a:pt x="5283" y="152550"/>
                  </a:lnTo>
                  <a:lnTo>
                    <a:pt x="9968" y="161361"/>
                  </a:lnTo>
                  <a:lnTo>
                    <a:pt x="17770" y="167236"/>
                  </a:lnTo>
                  <a:lnTo>
                    <a:pt x="38917" y="173763"/>
                  </a:lnTo>
                  <a:lnTo>
                    <a:pt x="77131" y="171849"/>
                  </a:lnTo>
                  <a:lnTo>
                    <a:pt x="98055" y="163725"/>
                  </a:lnTo>
                  <a:lnTo>
                    <a:pt x="152375" y="119046"/>
                  </a:lnTo>
                  <a:lnTo>
                    <a:pt x="168070" y="92595"/>
                  </a:lnTo>
                  <a:lnTo>
                    <a:pt x="170058" y="69620"/>
                  </a:lnTo>
                  <a:lnTo>
                    <a:pt x="158694" y="9925"/>
                  </a:lnTo>
                  <a:lnTo>
                    <a:pt x="1562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7158" y="157927"/>
              <a:ext cx="9879" cy="410612"/>
            </a:xfrm>
            <a:custGeom>
              <a:avLst/>
              <a:gdLst/>
              <a:ahLst/>
              <a:cxnLst/>
              <a:rect l="0" t="0" r="0" b="0"/>
              <a:pathLst>
                <a:path w="9879" h="410612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9747"/>
                  </a:lnTo>
                  <a:lnTo>
                    <a:pt x="9244" y="242225"/>
                  </a:lnTo>
                  <a:lnTo>
                    <a:pt x="9690" y="291699"/>
                  </a:lnTo>
                  <a:lnTo>
                    <a:pt x="9841" y="350338"/>
                  </a:lnTo>
                  <a:lnTo>
                    <a:pt x="987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294797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5590"/>
                  </a:lnTo>
                  <a:lnTo>
                    <a:pt x="99902" y="9553"/>
                  </a:lnTo>
                  <a:lnTo>
                    <a:pt x="3745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1932" y="332348"/>
              <a:ext cx="137789" cy="176748"/>
            </a:xfrm>
            <a:custGeom>
              <a:avLst/>
              <a:gdLst/>
              <a:ahLst/>
              <a:cxnLst/>
              <a:rect l="0" t="0" r="0" b="0"/>
              <a:pathLst>
                <a:path w="137789" h="176748">
                  <a:moveTo>
                    <a:pt x="127259" y="15092"/>
                  </a:moveTo>
                  <a:lnTo>
                    <a:pt x="83297" y="438"/>
                  </a:lnTo>
                  <a:lnTo>
                    <a:pt x="63267" y="0"/>
                  </a:lnTo>
                  <a:lnTo>
                    <a:pt x="43836" y="4875"/>
                  </a:lnTo>
                  <a:lnTo>
                    <a:pt x="27401" y="14840"/>
                  </a:lnTo>
                  <a:lnTo>
                    <a:pt x="4995" y="39194"/>
                  </a:lnTo>
                  <a:lnTo>
                    <a:pt x="0" y="61679"/>
                  </a:lnTo>
                  <a:lnTo>
                    <a:pt x="6325" y="108652"/>
                  </a:lnTo>
                  <a:lnTo>
                    <a:pt x="15518" y="141079"/>
                  </a:lnTo>
                  <a:lnTo>
                    <a:pt x="21179" y="149386"/>
                  </a:lnTo>
                  <a:lnTo>
                    <a:pt x="36829" y="161736"/>
                  </a:lnTo>
                  <a:lnTo>
                    <a:pt x="65370" y="175265"/>
                  </a:lnTo>
                  <a:lnTo>
                    <a:pt x="85715" y="176747"/>
                  </a:lnTo>
                  <a:lnTo>
                    <a:pt x="137788" y="162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8111" y="368497"/>
              <a:ext cx="151727" cy="149853"/>
            </a:xfrm>
            <a:custGeom>
              <a:avLst/>
              <a:gdLst/>
              <a:ahLst/>
              <a:cxnLst/>
              <a:rect l="0" t="0" r="0" b="0"/>
              <a:pathLst>
                <a:path w="151727" h="149853">
                  <a:moveTo>
                    <a:pt x="109008" y="21057"/>
                  </a:moveTo>
                  <a:lnTo>
                    <a:pt x="97829" y="9878"/>
                  </a:lnTo>
                  <a:lnTo>
                    <a:pt x="79863" y="4390"/>
                  </a:lnTo>
                  <a:lnTo>
                    <a:pt x="68521" y="2927"/>
                  </a:lnTo>
                  <a:lnTo>
                    <a:pt x="46560" y="7540"/>
                  </a:lnTo>
                  <a:lnTo>
                    <a:pt x="35790" y="12046"/>
                  </a:lnTo>
                  <a:lnTo>
                    <a:pt x="20705" y="26410"/>
                  </a:lnTo>
                  <a:lnTo>
                    <a:pt x="1488" y="64228"/>
                  </a:lnTo>
                  <a:lnTo>
                    <a:pt x="0" y="84698"/>
                  </a:lnTo>
                  <a:lnTo>
                    <a:pt x="4408" y="105494"/>
                  </a:lnTo>
                  <a:lnTo>
                    <a:pt x="14166" y="126435"/>
                  </a:lnTo>
                  <a:lnTo>
                    <a:pt x="29421" y="141201"/>
                  </a:lnTo>
                  <a:lnTo>
                    <a:pt x="38402" y="146776"/>
                  </a:lnTo>
                  <a:lnTo>
                    <a:pt x="57740" y="149852"/>
                  </a:lnTo>
                  <a:lnTo>
                    <a:pt x="98751" y="142294"/>
                  </a:lnTo>
                  <a:lnTo>
                    <a:pt x="124556" y="127299"/>
                  </a:lnTo>
                  <a:lnTo>
                    <a:pt x="147020" y="108038"/>
                  </a:lnTo>
                  <a:lnTo>
                    <a:pt x="150727" y="98932"/>
                  </a:lnTo>
                  <a:lnTo>
                    <a:pt x="151726" y="76335"/>
                  </a:lnTo>
                  <a:lnTo>
                    <a:pt x="145712" y="42895"/>
                  </a:lnTo>
                  <a:lnTo>
                    <a:pt x="133509" y="24524"/>
                  </a:lnTo>
                  <a:lnTo>
                    <a:pt x="1090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332960"/>
              <a:ext cx="225678" cy="172990"/>
            </a:xfrm>
            <a:custGeom>
              <a:avLst/>
              <a:gdLst/>
              <a:ahLst/>
              <a:cxnLst/>
              <a:rect l="0" t="0" r="0" b="0"/>
              <a:pathLst>
                <a:path w="225678" h="172990">
                  <a:moveTo>
                    <a:pt x="0" y="88179"/>
                  </a:moveTo>
                  <a:lnTo>
                    <a:pt x="23719" y="132142"/>
                  </a:lnTo>
                  <a:lnTo>
                    <a:pt x="34844" y="168016"/>
                  </a:lnTo>
                  <a:lnTo>
                    <a:pt x="34927" y="172989"/>
                  </a:lnTo>
                  <a:lnTo>
                    <a:pt x="32643" y="172795"/>
                  </a:lnTo>
                  <a:lnTo>
                    <a:pt x="28781" y="169156"/>
                  </a:lnTo>
                  <a:lnTo>
                    <a:pt x="7081" y="118555"/>
                  </a:lnTo>
                  <a:lnTo>
                    <a:pt x="2098" y="82232"/>
                  </a:lnTo>
                  <a:lnTo>
                    <a:pt x="7171" y="58630"/>
                  </a:lnTo>
                  <a:lnTo>
                    <a:pt x="11800" y="47423"/>
                  </a:lnTo>
                  <a:lnTo>
                    <a:pt x="26301" y="31851"/>
                  </a:lnTo>
                  <a:lnTo>
                    <a:pt x="35081" y="26060"/>
                  </a:lnTo>
                  <a:lnTo>
                    <a:pt x="44445" y="24540"/>
                  </a:lnTo>
                  <a:lnTo>
                    <a:pt x="64207" y="29090"/>
                  </a:lnTo>
                  <a:lnTo>
                    <a:pt x="81569" y="42030"/>
                  </a:lnTo>
                  <a:lnTo>
                    <a:pt x="95914" y="59480"/>
                  </a:lnTo>
                  <a:lnTo>
                    <a:pt x="106189" y="78933"/>
                  </a:lnTo>
                  <a:lnTo>
                    <a:pt x="108416" y="99278"/>
                  </a:lnTo>
                  <a:lnTo>
                    <a:pt x="107372" y="109616"/>
                  </a:lnTo>
                  <a:lnTo>
                    <a:pt x="105507" y="112999"/>
                  </a:lnTo>
                  <a:lnTo>
                    <a:pt x="103093" y="111745"/>
                  </a:lnTo>
                  <a:lnTo>
                    <a:pt x="100314" y="107399"/>
                  </a:lnTo>
                  <a:lnTo>
                    <a:pt x="100346" y="93212"/>
                  </a:lnTo>
                  <a:lnTo>
                    <a:pt x="106974" y="38106"/>
                  </a:lnTo>
                  <a:lnTo>
                    <a:pt x="116174" y="15622"/>
                  </a:lnTo>
                  <a:lnTo>
                    <a:pt x="124243" y="8222"/>
                  </a:lnTo>
                  <a:lnTo>
                    <a:pt x="145686" y="0"/>
                  </a:lnTo>
                  <a:lnTo>
                    <a:pt x="167695" y="2585"/>
                  </a:lnTo>
                  <a:lnTo>
                    <a:pt x="178477" y="6550"/>
                  </a:lnTo>
                  <a:lnTo>
                    <a:pt x="196696" y="23434"/>
                  </a:lnTo>
                  <a:lnTo>
                    <a:pt x="210253" y="46535"/>
                  </a:lnTo>
                  <a:lnTo>
                    <a:pt x="225259" y="107681"/>
                  </a:lnTo>
                  <a:lnTo>
                    <a:pt x="225677" y="129602"/>
                  </a:lnTo>
                  <a:lnTo>
                    <a:pt x="221098" y="1724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1160" y="315453"/>
              <a:ext cx="138351" cy="161429"/>
            </a:xfrm>
            <a:custGeom>
              <a:avLst/>
              <a:gdLst/>
              <a:ahLst/>
              <a:cxnLst/>
              <a:rect l="0" t="0" r="0" b="0"/>
              <a:pathLst>
                <a:path w="138351" h="161429">
                  <a:moveTo>
                    <a:pt x="35513" y="95158"/>
                  </a:moveTo>
                  <a:lnTo>
                    <a:pt x="89388" y="77200"/>
                  </a:lnTo>
                  <a:lnTo>
                    <a:pt x="118936" y="65790"/>
                  </a:lnTo>
                  <a:lnTo>
                    <a:pt x="135371" y="54420"/>
                  </a:lnTo>
                  <a:lnTo>
                    <a:pt x="138350" y="46942"/>
                  </a:lnTo>
                  <a:lnTo>
                    <a:pt x="137996" y="38448"/>
                  </a:lnTo>
                  <a:lnTo>
                    <a:pt x="131364" y="20820"/>
                  </a:lnTo>
                  <a:lnTo>
                    <a:pt x="120617" y="5187"/>
                  </a:lnTo>
                  <a:lnTo>
                    <a:pt x="112137" y="1252"/>
                  </a:lnTo>
                  <a:lnTo>
                    <a:pt x="90235" y="0"/>
                  </a:lnTo>
                  <a:lnTo>
                    <a:pt x="57186" y="11461"/>
                  </a:lnTo>
                  <a:lnTo>
                    <a:pt x="30756" y="29675"/>
                  </a:lnTo>
                  <a:lnTo>
                    <a:pt x="13697" y="55478"/>
                  </a:lnTo>
                  <a:lnTo>
                    <a:pt x="1233" y="85351"/>
                  </a:lnTo>
                  <a:lnTo>
                    <a:pt x="0" y="106007"/>
                  </a:lnTo>
                  <a:lnTo>
                    <a:pt x="4522" y="125716"/>
                  </a:lnTo>
                  <a:lnTo>
                    <a:pt x="14330" y="142275"/>
                  </a:lnTo>
                  <a:lnTo>
                    <a:pt x="29608" y="154313"/>
                  </a:lnTo>
                  <a:lnTo>
                    <a:pt x="38595" y="159161"/>
                  </a:lnTo>
                  <a:lnTo>
                    <a:pt x="57940" y="161428"/>
                  </a:lnTo>
                  <a:lnTo>
                    <a:pt x="85442" y="156128"/>
                  </a:lnTo>
                  <a:lnTo>
                    <a:pt x="109213" y="147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597" y="314137"/>
              <a:ext cx="158939" cy="178654"/>
            </a:xfrm>
            <a:custGeom>
              <a:avLst/>
              <a:gdLst/>
              <a:ahLst/>
              <a:cxnLst/>
              <a:rect l="0" t="0" r="0" b="0"/>
              <a:pathLst>
                <a:path w="158939" h="178654">
                  <a:moveTo>
                    <a:pt x="136931" y="33303"/>
                  </a:moveTo>
                  <a:lnTo>
                    <a:pt x="102033" y="3995"/>
                  </a:lnTo>
                  <a:lnTo>
                    <a:pt x="79697" y="0"/>
                  </a:lnTo>
                  <a:lnTo>
                    <a:pt x="32819" y="6967"/>
                  </a:lnTo>
                  <a:lnTo>
                    <a:pt x="5997" y="21860"/>
                  </a:lnTo>
                  <a:lnTo>
                    <a:pt x="1679" y="29184"/>
                  </a:lnTo>
                  <a:lnTo>
                    <a:pt x="0" y="46680"/>
                  </a:lnTo>
                  <a:lnTo>
                    <a:pt x="3530" y="53919"/>
                  </a:lnTo>
                  <a:lnTo>
                    <a:pt x="16810" y="65083"/>
                  </a:lnTo>
                  <a:lnTo>
                    <a:pt x="79895" y="89164"/>
                  </a:lnTo>
                  <a:lnTo>
                    <a:pt x="138009" y="119551"/>
                  </a:lnTo>
                  <a:lnTo>
                    <a:pt x="152228" y="133637"/>
                  </a:lnTo>
                  <a:lnTo>
                    <a:pt x="157658" y="142306"/>
                  </a:lnTo>
                  <a:lnTo>
                    <a:pt x="158938" y="150425"/>
                  </a:lnTo>
                  <a:lnTo>
                    <a:pt x="157451" y="158178"/>
                  </a:lnTo>
                  <a:lnTo>
                    <a:pt x="154121" y="165686"/>
                  </a:lnTo>
                  <a:lnTo>
                    <a:pt x="147221" y="170691"/>
                  </a:lnTo>
                  <a:lnTo>
                    <a:pt x="115154" y="177736"/>
                  </a:lnTo>
                  <a:lnTo>
                    <a:pt x="79526" y="178653"/>
                  </a:lnTo>
                  <a:lnTo>
                    <a:pt x="52703" y="170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0611" y="507608"/>
              <a:ext cx="1663504" cy="39874"/>
            </a:xfrm>
            <a:custGeom>
              <a:avLst/>
              <a:gdLst/>
              <a:ahLst/>
              <a:cxnLst/>
              <a:rect l="0" t="0" r="0" b="0"/>
              <a:pathLst>
                <a:path w="1663504" h="39874">
                  <a:moveTo>
                    <a:pt x="1663503" y="39873"/>
                  </a:moveTo>
                  <a:lnTo>
                    <a:pt x="1604886" y="25219"/>
                  </a:lnTo>
                  <a:lnTo>
                    <a:pt x="1550712" y="18911"/>
                  </a:lnTo>
                  <a:lnTo>
                    <a:pt x="1491831" y="10733"/>
                  </a:lnTo>
                  <a:lnTo>
                    <a:pt x="1429811" y="3182"/>
                  </a:lnTo>
                  <a:lnTo>
                    <a:pt x="1371330" y="0"/>
                  </a:lnTo>
                  <a:lnTo>
                    <a:pt x="1322949" y="5312"/>
                  </a:lnTo>
                  <a:lnTo>
                    <a:pt x="1260967" y="7700"/>
                  </a:lnTo>
                  <a:lnTo>
                    <a:pt x="1210051" y="8114"/>
                  </a:lnTo>
                  <a:lnTo>
                    <a:pt x="1157920" y="8236"/>
                  </a:lnTo>
                  <a:lnTo>
                    <a:pt x="1108548" y="8273"/>
                  </a:lnTo>
                  <a:lnTo>
                    <a:pt x="1061164" y="8283"/>
                  </a:lnTo>
                  <a:lnTo>
                    <a:pt x="1010080" y="8287"/>
                  </a:lnTo>
                  <a:lnTo>
                    <a:pt x="954779" y="8288"/>
                  </a:lnTo>
                  <a:lnTo>
                    <a:pt x="897060" y="8288"/>
                  </a:lnTo>
                  <a:lnTo>
                    <a:pt x="846033" y="11407"/>
                  </a:lnTo>
                  <a:lnTo>
                    <a:pt x="786869" y="17353"/>
                  </a:lnTo>
                  <a:lnTo>
                    <a:pt x="730122" y="18527"/>
                  </a:lnTo>
                  <a:lnTo>
                    <a:pt x="670733" y="18759"/>
                  </a:lnTo>
                  <a:lnTo>
                    <a:pt x="608613" y="24394"/>
                  </a:lnTo>
                  <a:lnTo>
                    <a:pt x="559875" y="27878"/>
                  </a:lnTo>
                  <a:lnTo>
                    <a:pt x="499410" y="29055"/>
                  </a:lnTo>
                  <a:lnTo>
                    <a:pt x="442407" y="29288"/>
                  </a:lnTo>
                  <a:lnTo>
                    <a:pt x="386086" y="29334"/>
                  </a:lnTo>
                  <a:lnTo>
                    <a:pt x="322665" y="29343"/>
                  </a:lnTo>
                  <a:lnTo>
                    <a:pt x="263864" y="29344"/>
                  </a:lnTo>
                  <a:lnTo>
                    <a:pt x="207189" y="29345"/>
                  </a:lnTo>
                  <a:lnTo>
                    <a:pt x="149764" y="22109"/>
                  </a:lnTo>
                  <a:lnTo>
                    <a:pt x="86428" y="19467"/>
                  </a:lnTo>
                  <a:lnTo>
                    <a:pt x="28511" y="13356"/>
                  </a:lnTo>
                  <a:lnTo>
                    <a:pt x="0" y="8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35796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547896" y="55064"/>
            <a:ext cx="5506405" cy="573679"/>
            <a:chOff x="2547896" y="55064"/>
            <a:chExt cx="5506405" cy="573679"/>
          </a:xfrm>
        </p:grpSpPr>
        <p:sp>
          <p:nvSpPr>
            <p:cNvPr id="14" name="Freeform 13"/>
            <p:cNvSpPr/>
            <p:nvPr/>
          </p:nvSpPr>
          <p:spPr>
            <a:xfrm>
              <a:off x="2773934" y="168455"/>
              <a:ext cx="16118" cy="326385"/>
            </a:xfrm>
            <a:custGeom>
              <a:avLst/>
              <a:gdLst/>
              <a:ahLst/>
              <a:cxnLst/>
              <a:rect l="0" t="0" r="0" b="0"/>
              <a:pathLst>
                <a:path w="16118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20510"/>
                  </a:lnTo>
                  <a:lnTo>
                    <a:pt x="5385" y="172317"/>
                  </a:lnTo>
                  <a:lnTo>
                    <a:pt x="6698" y="222373"/>
                  </a:lnTo>
                  <a:lnTo>
                    <a:pt x="13910" y="275033"/>
                  </a:lnTo>
                  <a:lnTo>
                    <a:pt x="1611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126341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315277" y="3120"/>
                  </a:lnTo>
                  <a:lnTo>
                    <a:pt x="262448" y="9065"/>
                  </a:lnTo>
                  <a:lnTo>
                    <a:pt x="211329" y="17476"/>
                  </a:lnTo>
                  <a:lnTo>
                    <a:pt x="157384" y="20350"/>
                  </a:lnTo>
                  <a:lnTo>
                    <a:pt x="101668" y="26507"/>
                  </a:lnTo>
                  <a:lnTo>
                    <a:pt x="46772" y="305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4279" y="147398"/>
              <a:ext cx="318312" cy="308910"/>
            </a:xfrm>
            <a:custGeom>
              <a:avLst/>
              <a:gdLst/>
              <a:ahLst/>
              <a:cxnLst/>
              <a:rect l="0" t="0" r="0" b="0"/>
              <a:pathLst>
                <a:path w="318312" h="308910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095" y="156281"/>
                  </a:lnTo>
                  <a:lnTo>
                    <a:pt x="18849" y="216571"/>
                  </a:lnTo>
                  <a:lnTo>
                    <a:pt x="28723" y="273540"/>
                  </a:lnTo>
                  <a:lnTo>
                    <a:pt x="29144" y="293539"/>
                  </a:lnTo>
                  <a:lnTo>
                    <a:pt x="27618" y="293959"/>
                  </a:lnTo>
                  <a:lnTo>
                    <a:pt x="25431" y="290729"/>
                  </a:lnTo>
                  <a:lnTo>
                    <a:pt x="26121" y="277782"/>
                  </a:lnTo>
                  <a:lnTo>
                    <a:pt x="40442" y="224707"/>
                  </a:lnTo>
                  <a:lnTo>
                    <a:pt x="51509" y="206715"/>
                  </a:lnTo>
                  <a:lnTo>
                    <a:pt x="70467" y="194039"/>
                  </a:lnTo>
                  <a:lnTo>
                    <a:pt x="82073" y="189021"/>
                  </a:lnTo>
                  <a:lnTo>
                    <a:pt x="93320" y="188015"/>
                  </a:lnTo>
                  <a:lnTo>
                    <a:pt x="115175" y="193137"/>
                  </a:lnTo>
                  <a:lnTo>
                    <a:pt x="133467" y="206332"/>
                  </a:lnTo>
                  <a:lnTo>
                    <a:pt x="148226" y="223894"/>
                  </a:lnTo>
                  <a:lnTo>
                    <a:pt x="171151" y="274109"/>
                  </a:lnTo>
                  <a:lnTo>
                    <a:pt x="172383" y="294962"/>
                  </a:lnTo>
                  <a:lnTo>
                    <a:pt x="171372" y="308909"/>
                  </a:lnTo>
                  <a:lnTo>
                    <a:pt x="172740" y="307715"/>
                  </a:lnTo>
                  <a:lnTo>
                    <a:pt x="183341" y="280582"/>
                  </a:lnTo>
                  <a:lnTo>
                    <a:pt x="196128" y="267813"/>
                  </a:lnTo>
                  <a:lnTo>
                    <a:pt x="253265" y="242560"/>
                  </a:lnTo>
                  <a:lnTo>
                    <a:pt x="294913" y="228198"/>
                  </a:lnTo>
                  <a:lnTo>
                    <a:pt x="309667" y="214895"/>
                  </a:lnTo>
                  <a:lnTo>
                    <a:pt x="315240" y="206435"/>
                  </a:lnTo>
                  <a:lnTo>
                    <a:pt x="318311" y="187675"/>
                  </a:lnTo>
                  <a:lnTo>
                    <a:pt x="317493" y="177759"/>
                  </a:lnTo>
                  <a:lnTo>
                    <a:pt x="310344" y="160503"/>
                  </a:lnTo>
                  <a:lnTo>
                    <a:pt x="305162" y="152626"/>
                  </a:lnTo>
                  <a:lnTo>
                    <a:pt x="297028" y="147374"/>
                  </a:lnTo>
                  <a:lnTo>
                    <a:pt x="275512" y="141539"/>
                  </a:lnTo>
                  <a:lnTo>
                    <a:pt x="253471" y="145185"/>
                  </a:lnTo>
                  <a:lnTo>
                    <a:pt x="233147" y="155774"/>
                  </a:lnTo>
                  <a:lnTo>
                    <a:pt x="216315" y="172178"/>
                  </a:lnTo>
                  <a:lnTo>
                    <a:pt x="194851" y="211306"/>
                  </a:lnTo>
                  <a:lnTo>
                    <a:pt x="186816" y="231954"/>
                  </a:lnTo>
                  <a:lnTo>
                    <a:pt x="185585" y="252830"/>
                  </a:lnTo>
                  <a:lnTo>
                    <a:pt x="190107" y="272636"/>
                  </a:lnTo>
                  <a:lnTo>
                    <a:pt x="199916" y="289238"/>
                  </a:lnTo>
                  <a:lnTo>
                    <a:pt x="208146" y="294601"/>
                  </a:lnTo>
                  <a:lnTo>
                    <a:pt x="229770" y="300560"/>
                  </a:lnTo>
                  <a:lnTo>
                    <a:pt x="245620" y="300089"/>
                  </a:lnTo>
                  <a:lnTo>
                    <a:pt x="26321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4848" y="252699"/>
              <a:ext cx="144849" cy="376044"/>
            </a:xfrm>
            <a:custGeom>
              <a:avLst/>
              <a:gdLst/>
              <a:ahLst/>
              <a:cxnLst/>
              <a:rect l="0" t="0" r="0" b="0"/>
              <a:pathLst>
                <a:path w="144849" h="376044">
                  <a:moveTo>
                    <a:pt x="6913" y="84212"/>
                  </a:moveTo>
                  <a:lnTo>
                    <a:pt x="1324" y="100980"/>
                  </a:lnTo>
                  <a:lnTo>
                    <a:pt x="1700" y="118571"/>
                  </a:lnTo>
                  <a:lnTo>
                    <a:pt x="14632" y="169975"/>
                  </a:lnTo>
                  <a:lnTo>
                    <a:pt x="24989" y="222079"/>
                  </a:lnTo>
                  <a:lnTo>
                    <a:pt x="32971" y="277432"/>
                  </a:lnTo>
                  <a:lnTo>
                    <a:pt x="44643" y="334596"/>
                  </a:lnTo>
                  <a:lnTo>
                    <a:pt x="46558" y="374559"/>
                  </a:lnTo>
                  <a:lnTo>
                    <a:pt x="45041" y="376043"/>
                  </a:lnTo>
                  <a:lnTo>
                    <a:pt x="42861" y="373523"/>
                  </a:lnTo>
                  <a:lnTo>
                    <a:pt x="33293" y="310308"/>
                  </a:lnTo>
                  <a:lnTo>
                    <a:pt x="21786" y="255778"/>
                  </a:lnTo>
                  <a:lnTo>
                    <a:pt x="15180" y="203067"/>
                  </a:lnTo>
                  <a:lnTo>
                    <a:pt x="8546" y="152923"/>
                  </a:lnTo>
                  <a:lnTo>
                    <a:pt x="0" y="97958"/>
                  </a:lnTo>
                  <a:lnTo>
                    <a:pt x="219" y="45160"/>
                  </a:lnTo>
                  <a:lnTo>
                    <a:pt x="6278" y="23572"/>
                  </a:lnTo>
                  <a:lnTo>
                    <a:pt x="16769" y="6178"/>
                  </a:lnTo>
                  <a:lnTo>
                    <a:pt x="25182" y="1774"/>
                  </a:lnTo>
                  <a:lnTo>
                    <a:pt x="47008" y="0"/>
                  </a:lnTo>
                  <a:lnTo>
                    <a:pt x="66067" y="6230"/>
                  </a:lnTo>
                  <a:lnTo>
                    <a:pt x="102956" y="29294"/>
                  </a:lnTo>
                  <a:lnTo>
                    <a:pt x="117059" y="45766"/>
                  </a:lnTo>
                  <a:lnTo>
                    <a:pt x="144424" y="87988"/>
                  </a:lnTo>
                  <a:lnTo>
                    <a:pt x="144848" y="106948"/>
                  </a:lnTo>
                  <a:lnTo>
                    <a:pt x="138018" y="123953"/>
                  </a:lnTo>
                  <a:lnTo>
                    <a:pt x="132921" y="131763"/>
                  </a:lnTo>
                  <a:lnTo>
                    <a:pt x="124844" y="136970"/>
                  </a:lnTo>
                  <a:lnTo>
                    <a:pt x="91119" y="144298"/>
                  </a:lnTo>
                  <a:lnTo>
                    <a:pt x="40920" y="146774"/>
                  </a:lnTo>
                  <a:lnTo>
                    <a:pt x="6913" y="147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84545" y="252683"/>
              <a:ext cx="147763" cy="142877"/>
            </a:xfrm>
            <a:custGeom>
              <a:avLst/>
              <a:gdLst/>
              <a:ahLst/>
              <a:cxnLst/>
              <a:rect l="0" t="0" r="0" b="0"/>
              <a:pathLst>
                <a:path w="147763" h="142877">
                  <a:moveTo>
                    <a:pt x="121486" y="31586"/>
                  </a:moveTo>
                  <a:lnTo>
                    <a:pt x="84008" y="23253"/>
                  </a:lnTo>
                  <a:lnTo>
                    <a:pt x="49160" y="24827"/>
                  </a:lnTo>
                  <a:lnTo>
                    <a:pt x="28510" y="30922"/>
                  </a:lnTo>
                  <a:lnTo>
                    <a:pt x="11533" y="41429"/>
                  </a:lnTo>
                  <a:lnTo>
                    <a:pt x="6070" y="51016"/>
                  </a:lnTo>
                  <a:lnTo>
                    <a:pt x="0" y="77266"/>
                  </a:lnTo>
                  <a:lnTo>
                    <a:pt x="3541" y="99072"/>
                  </a:lnTo>
                  <a:lnTo>
                    <a:pt x="14084" y="116562"/>
                  </a:lnTo>
                  <a:lnTo>
                    <a:pt x="30468" y="132134"/>
                  </a:lnTo>
                  <a:lnTo>
                    <a:pt x="52567" y="140615"/>
                  </a:lnTo>
                  <a:lnTo>
                    <a:pt x="65012" y="142876"/>
                  </a:lnTo>
                  <a:lnTo>
                    <a:pt x="91317" y="139150"/>
                  </a:lnTo>
                  <a:lnTo>
                    <a:pt x="116266" y="128525"/>
                  </a:lnTo>
                  <a:lnTo>
                    <a:pt x="135153" y="112105"/>
                  </a:lnTo>
                  <a:lnTo>
                    <a:pt x="145108" y="89989"/>
                  </a:lnTo>
                  <a:lnTo>
                    <a:pt x="147762" y="77540"/>
                  </a:lnTo>
                  <a:lnTo>
                    <a:pt x="147192" y="66901"/>
                  </a:lnTo>
                  <a:lnTo>
                    <a:pt x="140320" y="48842"/>
                  </a:lnTo>
                  <a:lnTo>
                    <a:pt x="123297" y="25520"/>
                  </a:lnTo>
                  <a:lnTo>
                    <a:pt x="899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70491" y="221098"/>
              <a:ext cx="139360" cy="154451"/>
            </a:xfrm>
            <a:custGeom>
              <a:avLst/>
              <a:gdLst/>
              <a:ahLst/>
              <a:cxnLst/>
              <a:rect l="0" t="0" r="0" b="0"/>
              <a:pathLst>
                <a:path w="139360" h="154451">
                  <a:moveTo>
                    <a:pt x="125053" y="0"/>
                  </a:moveTo>
                  <a:lnTo>
                    <a:pt x="61625" y="17958"/>
                  </a:lnTo>
                  <a:lnTo>
                    <a:pt x="9205" y="35149"/>
                  </a:lnTo>
                  <a:lnTo>
                    <a:pt x="3367" y="40980"/>
                  </a:lnTo>
                  <a:lnTo>
                    <a:pt x="645" y="48377"/>
                  </a:lnTo>
                  <a:lnTo>
                    <a:pt x="0" y="56818"/>
                  </a:lnTo>
                  <a:lnTo>
                    <a:pt x="3080" y="63615"/>
                  </a:lnTo>
                  <a:lnTo>
                    <a:pt x="15860" y="74287"/>
                  </a:lnTo>
                  <a:lnTo>
                    <a:pt x="48376" y="81282"/>
                  </a:lnTo>
                  <a:lnTo>
                    <a:pt x="100114" y="85986"/>
                  </a:lnTo>
                  <a:lnTo>
                    <a:pt x="123328" y="95148"/>
                  </a:lnTo>
                  <a:lnTo>
                    <a:pt x="130922" y="103206"/>
                  </a:lnTo>
                  <a:lnTo>
                    <a:pt x="139359" y="124638"/>
                  </a:lnTo>
                  <a:lnTo>
                    <a:pt x="138100" y="133395"/>
                  </a:lnTo>
                  <a:lnTo>
                    <a:pt x="133751" y="140403"/>
                  </a:lnTo>
                  <a:lnTo>
                    <a:pt x="127342" y="146244"/>
                  </a:lnTo>
                  <a:lnTo>
                    <a:pt x="107743" y="152735"/>
                  </a:lnTo>
                  <a:lnTo>
                    <a:pt x="83435" y="154450"/>
                  </a:lnTo>
                  <a:lnTo>
                    <a:pt x="39060" y="149138"/>
                  </a:lnTo>
                  <a:lnTo>
                    <a:pt x="1976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8186" y="204980"/>
              <a:ext cx="119665" cy="149568"/>
            </a:xfrm>
            <a:custGeom>
              <a:avLst/>
              <a:gdLst/>
              <a:ahLst/>
              <a:cxnLst/>
              <a:rect l="0" t="0" r="0" b="0"/>
              <a:pathLst>
                <a:path w="119665" h="149568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51410" y="5612"/>
                  </a:lnTo>
                  <a:lnTo>
                    <a:pt x="13405" y="28037"/>
                  </a:lnTo>
                  <a:lnTo>
                    <a:pt x="5427" y="34593"/>
                  </a:lnTo>
                  <a:lnTo>
                    <a:pt x="2448" y="42472"/>
                  </a:lnTo>
                  <a:lnTo>
                    <a:pt x="2802" y="51235"/>
                  </a:lnTo>
                  <a:lnTo>
                    <a:pt x="5378" y="60586"/>
                  </a:lnTo>
                  <a:lnTo>
                    <a:pt x="11774" y="66821"/>
                  </a:lnTo>
                  <a:lnTo>
                    <a:pt x="68694" y="83236"/>
                  </a:lnTo>
                  <a:lnTo>
                    <a:pt x="103802" y="93457"/>
                  </a:lnTo>
                  <a:lnTo>
                    <a:pt x="111315" y="100432"/>
                  </a:lnTo>
                  <a:lnTo>
                    <a:pt x="119664" y="120661"/>
                  </a:lnTo>
                  <a:lnTo>
                    <a:pt x="118380" y="129097"/>
                  </a:lnTo>
                  <a:lnTo>
                    <a:pt x="114016" y="135891"/>
                  </a:lnTo>
                  <a:lnTo>
                    <a:pt x="107596" y="141590"/>
                  </a:lnTo>
                  <a:lnTo>
                    <a:pt x="87985" y="147923"/>
                  </a:lnTo>
                  <a:lnTo>
                    <a:pt x="64841" y="149567"/>
                  </a:lnTo>
                  <a:lnTo>
                    <a:pt x="24506" y="141091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28426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463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37699" y="1684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2455" y="73699"/>
              <a:ext cx="158502" cy="273718"/>
            </a:xfrm>
            <a:custGeom>
              <a:avLst/>
              <a:gdLst/>
              <a:ahLst/>
              <a:cxnLst/>
              <a:rect l="0" t="0" r="0" b="0"/>
              <a:pathLst>
                <a:path w="158502" h="273718">
                  <a:moveTo>
                    <a:pt x="0" y="0"/>
                  </a:moveTo>
                  <a:lnTo>
                    <a:pt x="3120" y="42692"/>
                  </a:lnTo>
                  <a:lnTo>
                    <a:pt x="16789" y="103238"/>
                  </a:lnTo>
                  <a:lnTo>
                    <a:pt x="20215" y="158216"/>
                  </a:lnTo>
                  <a:lnTo>
                    <a:pt x="27012" y="219750"/>
                  </a:lnTo>
                  <a:lnTo>
                    <a:pt x="24484" y="241556"/>
                  </a:lnTo>
                  <a:lnTo>
                    <a:pt x="22172" y="245265"/>
                  </a:lnTo>
                  <a:lnTo>
                    <a:pt x="19461" y="244229"/>
                  </a:lnTo>
                  <a:lnTo>
                    <a:pt x="16484" y="240028"/>
                  </a:lnTo>
                  <a:lnTo>
                    <a:pt x="16295" y="226002"/>
                  </a:lnTo>
                  <a:lnTo>
                    <a:pt x="23940" y="173348"/>
                  </a:lnTo>
                  <a:lnTo>
                    <a:pt x="37547" y="159711"/>
                  </a:lnTo>
                  <a:lnTo>
                    <a:pt x="58412" y="155991"/>
                  </a:lnTo>
                  <a:lnTo>
                    <a:pt x="82113" y="159406"/>
                  </a:lnTo>
                  <a:lnTo>
                    <a:pt x="114018" y="174483"/>
                  </a:lnTo>
                  <a:lnTo>
                    <a:pt x="153720" y="207392"/>
                  </a:lnTo>
                  <a:lnTo>
                    <a:pt x="157462" y="216640"/>
                  </a:lnTo>
                  <a:lnTo>
                    <a:pt x="158501" y="239394"/>
                  </a:lnTo>
                  <a:lnTo>
                    <a:pt x="154800" y="249673"/>
                  </a:lnTo>
                  <a:lnTo>
                    <a:pt x="141330" y="267333"/>
                  </a:lnTo>
                  <a:lnTo>
                    <a:pt x="132825" y="271809"/>
                  </a:lnTo>
                  <a:lnTo>
                    <a:pt x="78107" y="273717"/>
                  </a:lnTo>
                  <a:lnTo>
                    <a:pt x="43420" y="26255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2619" y="115813"/>
              <a:ext cx="20408" cy="252685"/>
            </a:xfrm>
            <a:custGeom>
              <a:avLst/>
              <a:gdLst/>
              <a:ahLst/>
              <a:cxnLst/>
              <a:rect l="0" t="0" r="0" b="0"/>
              <a:pathLst>
                <a:path w="20408" h="252685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0291"/>
                  </a:lnTo>
                  <a:lnTo>
                    <a:pt x="10098" y="195345"/>
                  </a:lnTo>
                  <a:lnTo>
                    <a:pt x="2040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99910" y="168179"/>
              <a:ext cx="164215" cy="174828"/>
            </a:xfrm>
            <a:custGeom>
              <a:avLst/>
              <a:gdLst/>
              <a:ahLst/>
              <a:cxnLst/>
              <a:rect l="0" t="0" r="0" b="0"/>
              <a:pathLst>
                <a:path w="164215" h="174828">
                  <a:moveTo>
                    <a:pt x="27343" y="95033"/>
                  </a:moveTo>
                  <a:lnTo>
                    <a:pt x="85960" y="89444"/>
                  </a:lnTo>
                  <a:lnTo>
                    <a:pt x="120750" y="80379"/>
                  </a:lnTo>
                  <a:lnTo>
                    <a:pt x="129389" y="74735"/>
                  </a:lnTo>
                  <a:lnTo>
                    <a:pt x="142107" y="59105"/>
                  </a:lnTo>
                  <a:lnTo>
                    <a:pt x="143627" y="50024"/>
                  </a:lnTo>
                  <a:lnTo>
                    <a:pt x="139076" y="30575"/>
                  </a:lnTo>
                  <a:lnTo>
                    <a:pt x="126135" y="13353"/>
                  </a:lnTo>
                  <a:lnTo>
                    <a:pt x="117771" y="5484"/>
                  </a:lnTo>
                  <a:lnTo>
                    <a:pt x="107516" y="1409"/>
                  </a:lnTo>
                  <a:lnTo>
                    <a:pt x="83643" y="0"/>
                  </a:lnTo>
                  <a:lnTo>
                    <a:pt x="63674" y="6393"/>
                  </a:lnTo>
                  <a:lnTo>
                    <a:pt x="47000" y="18203"/>
                  </a:lnTo>
                  <a:lnTo>
                    <a:pt x="10074" y="64422"/>
                  </a:lnTo>
                  <a:lnTo>
                    <a:pt x="2121" y="88057"/>
                  </a:lnTo>
                  <a:lnTo>
                    <a:pt x="0" y="100911"/>
                  </a:lnTo>
                  <a:lnTo>
                    <a:pt x="3882" y="124551"/>
                  </a:lnTo>
                  <a:lnTo>
                    <a:pt x="19223" y="154472"/>
                  </a:lnTo>
                  <a:lnTo>
                    <a:pt x="25439" y="162735"/>
                  </a:lnTo>
                  <a:lnTo>
                    <a:pt x="44824" y="171916"/>
                  </a:lnTo>
                  <a:lnTo>
                    <a:pt x="70208" y="174827"/>
                  </a:lnTo>
                  <a:lnTo>
                    <a:pt x="127924" y="167163"/>
                  </a:lnTo>
                  <a:lnTo>
                    <a:pt x="164214" y="158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9993" y="165595"/>
              <a:ext cx="104215" cy="143011"/>
            </a:xfrm>
            <a:custGeom>
              <a:avLst/>
              <a:gdLst/>
              <a:ahLst/>
              <a:cxnLst/>
              <a:rect l="0" t="0" r="0" b="0"/>
              <a:pathLst>
                <a:path w="104215" h="143011">
                  <a:moveTo>
                    <a:pt x="9457" y="13389"/>
                  </a:moveTo>
                  <a:lnTo>
                    <a:pt x="12577" y="56081"/>
                  </a:lnTo>
                  <a:lnTo>
                    <a:pt x="27416" y="109391"/>
                  </a:lnTo>
                  <a:lnTo>
                    <a:pt x="34207" y="134825"/>
                  </a:lnTo>
                  <a:lnTo>
                    <a:pt x="34146" y="141140"/>
                  </a:lnTo>
                  <a:lnTo>
                    <a:pt x="31765" y="143010"/>
                  </a:lnTo>
                  <a:lnTo>
                    <a:pt x="27839" y="141917"/>
                  </a:lnTo>
                  <a:lnTo>
                    <a:pt x="11134" y="123611"/>
                  </a:lnTo>
                  <a:lnTo>
                    <a:pt x="4353" y="102541"/>
                  </a:lnTo>
                  <a:lnTo>
                    <a:pt x="0" y="50886"/>
                  </a:lnTo>
                  <a:lnTo>
                    <a:pt x="5644" y="29664"/>
                  </a:lnTo>
                  <a:lnTo>
                    <a:pt x="10425" y="20730"/>
                  </a:lnTo>
                  <a:lnTo>
                    <a:pt x="28215" y="7683"/>
                  </a:lnTo>
                  <a:lnTo>
                    <a:pt x="39510" y="2566"/>
                  </a:lnTo>
                  <a:lnTo>
                    <a:pt x="61419" y="0"/>
                  </a:lnTo>
                  <a:lnTo>
                    <a:pt x="104214" y="2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82215" y="154723"/>
              <a:ext cx="140679" cy="164021"/>
            </a:xfrm>
            <a:custGeom>
              <a:avLst/>
              <a:gdLst/>
              <a:ahLst/>
              <a:cxnLst/>
              <a:rect l="0" t="0" r="0" b="0"/>
              <a:pathLst>
                <a:path w="140679" h="164021">
                  <a:moveTo>
                    <a:pt x="34635" y="87432"/>
                  </a:moveTo>
                  <a:lnTo>
                    <a:pt x="77326" y="84312"/>
                  </a:lnTo>
                  <a:lnTo>
                    <a:pt x="108505" y="72860"/>
                  </a:lnTo>
                  <a:lnTo>
                    <a:pt x="118976" y="67188"/>
                  </a:lnTo>
                  <a:lnTo>
                    <a:pt x="133731" y="51529"/>
                  </a:lnTo>
                  <a:lnTo>
                    <a:pt x="139303" y="42439"/>
                  </a:lnTo>
                  <a:lnTo>
                    <a:pt x="140678" y="34040"/>
                  </a:lnTo>
                  <a:lnTo>
                    <a:pt x="139256" y="26101"/>
                  </a:lnTo>
                  <a:lnTo>
                    <a:pt x="135968" y="18469"/>
                  </a:lnTo>
                  <a:lnTo>
                    <a:pt x="122955" y="6869"/>
                  </a:lnTo>
                  <a:lnTo>
                    <a:pt x="114572" y="2138"/>
                  </a:lnTo>
                  <a:lnTo>
                    <a:pt x="92779" y="0"/>
                  </a:lnTo>
                  <a:lnTo>
                    <a:pt x="46250" y="8160"/>
                  </a:lnTo>
                  <a:lnTo>
                    <a:pt x="27708" y="20615"/>
                  </a:lnTo>
                  <a:lnTo>
                    <a:pt x="12839" y="37848"/>
                  </a:lnTo>
                  <a:lnTo>
                    <a:pt x="2331" y="57206"/>
                  </a:lnTo>
                  <a:lnTo>
                    <a:pt x="0" y="77508"/>
                  </a:lnTo>
                  <a:lnTo>
                    <a:pt x="8036" y="119137"/>
                  </a:lnTo>
                  <a:lnTo>
                    <a:pt x="23114" y="145049"/>
                  </a:lnTo>
                  <a:lnTo>
                    <a:pt x="41992" y="157103"/>
                  </a:lnTo>
                  <a:lnTo>
                    <a:pt x="64811" y="164020"/>
                  </a:lnTo>
                  <a:lnTo>
                    <a:pt x="108334" y="161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4599" y="128537"/>
              <a:ext cx="165560" cy="173833"/>
            </a:xfrm>
            <a:custGeom>
              <a:avLst/>
              <a:gdLst/>
              <a:ahLst/>
              <a:cxnLst/>
              <a:rect l="0" t="0" r="0" b="0"/>
              <a:pathLst>
                <a:path w="165560" h="173833">
                  <a:moveTo>
                    <a:pt x="125992" y="8333"/>
                  </a:moveTo>
                  <a:lnTo>
                    <a:pt x="88514" y="0"/>
                  </a:lnTo>
                  <a:lnTo>
                    <a:pt x="50546" y="1574"/>
                  </a:lnTo>
                  <a:lnTo>
                    <a:pt x="25780" y="7669"/>
                  </a:lnTo>
                  <a:lnTo>
                    <a:pt x="6974" y="18176"/>
                  </a:lnTo>
                  <a:lnTo>
                    <a:pt x="2193" y="25424"/>
                  </a:lnTo>
                  <a:lnTo>
                    <a:pt x="0" y="42835"/>
                  </a:lnTo>
                  <a:lnTo>
                    <a:pt x="3393" y="50052"/>
                  </a:lnTo>
                  <a:lnTo>
                    <a:pt x="16521" y="61190"/>
                  </a:lnTo>
                  <a:lnTo>
                    <a:pt x="73906" y="85253"/>
                  </a:lnTo>
                  <a:lnTo>
                    <a:pt x="136569" y="112163"/>
                  </a:lnTo>
                  <a:lnTo>
                    <a:pt x="162531" y="131774"/>
                  </a:lnTo>
                  <a:lnTo>
                    <a:pt x="165559" y="138590"/>
                  </a:lnTo>
                  <a:lnTo>
                    <a:pt x="165238" y="145474"/>
                  </a:lnTo>
                  <a:lnTo>
                    <a:pt x="162685" y="152403"/>
                  </a:lnTo>
                  <a:lnTo>
                    <a:pt x="150489" y="163221"/>
                  </a:lnTo>
                  <a:lnTo>
                    <a:pt x="132200" y="170759"/>
                  </a:lnTo>
                  <a:lnTo>
                    <a:pt x="95596" y="173832"/>
                  </a:lnTo>
                  <a:lnTo>
                    <a:pt x="41764" y="166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48172" y="200041"/>
              <a:ext cx="121404" cy="106528"/>
            </a:xfrm>
            <a:custGeom>
              <a:avLst/>
              <a:gdLst/>
              <a:ahLst/>
              <a:cxnLst/>
              <a:rect l="0" t="0" r="0" b="0"/>
              <a:pathLst>
                <a:path w="121404" h="10652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79836"/>
                  </a:lnTo>
                  <a:lnTo>
                    <a:pt x="15648" y="89489"/>
                  </a:lnTo>
                  <a:lnTo>
                    <a:pt x="31117" y="103334"/>
                  </a:lnTo>
                  <a:lnTo>
                    <a:pt x="40155" y="106324"/>
                  </a:lnTo>
                  <a:lnTo>
                    <a:pt x="59557" y="106527"/>
                  </a:lnTo>
                  <a:lnTo>
                    <a:pt x="76758" y="96478"/>
                  </a:lnTo>
                  <a:lnTo>
                    <a:pt x="91032" y="80314"/>
                  </a:lnTo>
                  <a:lnTo>
                    <a:pt x="116215" y="23053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95917" y="84227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107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53844" y="10528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4268" y="62281"/>
                  </a:lnTo>
                  <a:lnTo>
                    <a:pt x="843" y="116331"/>
                  </a:lnTo>
                  <a:lnTo>
                    <a:pt x="167" y="172068"/>
                  </a:lnTo>
                  <a:lnTo>
                    <a:pt x="22" y="23281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59088" y="16845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4311" y="11453"/>
                  </a:lnTo>
                  <a:lnTo>
                    <a:pt x="59364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80186" y="178984"/>
              <a:ext cx="147796" cy="161912"/>
            </a:xfrm>
            <a:custGeom>
              <a:avLst/>
              <a:gdLst/>
              <a:ahLst/>
              <a:cxnLst/>
              <a:rect l="0" t="0" r="0" b="0"/>
              <a:pathLst>
                <a:path w="147796" h="161912">
                  <a:moveTo>
                    <a:pt x="126342" y="0"/>
                  </a:moveTo>
                  <a:lnTo>
                    <a:pt x="83651" y="3120"/>
                  </a:lnTo>
                  <a:lnTo>
                    <a:pt x="21006" y="21331"/>
                  </a:lnTo>
                  <a:lnTo>
                    <a:pt x="10495" y="24749"/>
                  </a:lnTo>
                  <a:lnTo>
                    <a:pt x="4657" y="30537"/>
                  </a:lnTo>
                  <a:lnTo>
                    <a:pt x="1935" y="37906"/>
                  </a:lnTo>
                  <a:lnTo>
                    <a:pt x="1290" y="46327"/>
                  </a:lnTo>
                  <a:lnTo>
                    <a:pt x="4370" y="53112"/>
                  </a:lnTo>
                  <a:lnTo>
                    <a:pt x="17150" y="63769"/>
                  </a:lnTo>
                  <a:lnTo>
                    <a:pt x="75496" y="75511"/>
                  </a:lnTo>
                  <a:lnTo>
                    <a:pt x="124618" y="88095"/>
                  </a:lnTo>
                  <a:lnTo>
                    <a:pt x="133381" y="93825"/>
                  </a:lnTo>
                  <a:lnTo>
                    <a:pt x="146238" y="109550"/>
                  </a:lnTo>
                  <a:lnTo>
                    <a:pt x="147795" y="117487"/>
                  </a:lnTo>
                  <a:lnTo>
                    <a:pt x="146493" y="125118"/>
                  </a:lnTo>
                  <a:lnTo>
                    <a:pt x="143286" y="132545"/>
                  </a:lnTo>
                  <a:lnTo>
                    <a:pt x="130363" y="143917"/>
                  </a:lnTo>
                  <a:lnTo>
                    <a:pt x="93471" y="160749"/>
                  </a:lnTo>
                  <a:lnTo>
                    <a:pt x="73129" y="161911"/>
                  </a:lnTo>
                  <a:lnTo>
                    <a:pt x="31473" y="15312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19413" y="210569"/>
              <a:ext cx="140297" cy="133888"/>
            </a:xfrm>
            <a:custGeom>
              <a:avLst/>
              <a:gdLst/>
              <a:ahLst/>
              <a:cxnLst/>
              <a:rect l="0" t="0" r="0" b="0"/>
              <a:pathLst>
                <a:path w="140297" h="133888">
                  <a:moveTo>
                    <a:pt x="97727" y="10529"/>
                  </a:moveTo>
                  <a:lnTo>
                    <a:pt x="80959" y="4940"/>
                  </a:lnTo>
                  <a:lnTo>
                    <a:pt x="48175" y="7053"/>
                  </a:lnTo>
                  <a:lnTo>
                    <a:pt x="28520" y="15223"/>
                  </a:lnTo>
                  <a:lnTo>
                    <a:pt x="20004" y="20677"/>
                  </a:lnTo>
                  <a:lnTo>
                    <a:pt x="7421" y="36096"/>
                  </a:lnTo>
                  <a:lnTo>
                    <a:pt x="2428" y="45121"/>
                  </a:lnTo>
                  <a:lnTo>
                    <a:pt x="0" y="67627"/>
                  </a:lnTo>
                  <a:lnTo>
                    <a:pt x="3990" y="90888"/>
                  </a:lnTo>
                  <a:lnTo>
                    <a:pt x="13562" y="109025"/>
                  </a:lnTo>
                  <a:lnTo>
                    <a:pt x="31855" y="121765"/>
                  </a:lnTo>
                  <a:lnTo>
                    <a:pt x="55582" y="130157"/>
                  </a:lnTo>
                  <a:lnTo>
                    <a:pt x="81726" y="133887"/>
                  </a:lnTo>
                  <a:lnTo>
                    <a:pt x="102703" y="129306"/>
                  </a:lnTo>
                  <a:lnTo>
                    <a:pt x="119826" y="118301"/>
                  </a:lnTo>
                  <a:lnTo>
                    <a:pt x="135234" y="101711"/>
                  </a:lnTo>
                  <a:lnTo>
                    <a:pt x="139110" y="92374"/>
                  </a:lnTo>
                  <a:lnTo>
                    <a:pt x="140296" y="72641"/>
                  </a:lnTo>
                  <a:lnTo>
                    <a:pt x="128798" y="41801"/>
                  </a:lnTo>
                  <a:lnTo>
                    <a:pt x="110572" y="16025"/>
                  </a:lnTo>
                  <a:lnTo>
                    <a:pt x="97196" y="7123"/>
                  </a:lnTo>
                  <a:lnTo>
                    <a:pt x="766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80928" y="55064"/>
              <a:ext cx="115197" cy="281848"/>
            </a:xfrm>
            <a:custGeom>
              <a:avLst/>
              <a:gdLst/>
              <a:ahLst/>
              <a:cxnLst/>
              <a:rect l="0" t="0" r="0" b="0"/>
              <a:pathLst>
                <a:path w="115197" h="281848">
                  <a:moveTo>
                    <a:pt x="73082" y="281847"/>
                  </a:moveTo>
                  <a:lnTo>
                    <a:pt x="61904" y="270669"/>
                  </a:lnTo>
                  <a:lnTo>
                    <a:pt x="38238" y="208630"/>
                  </a:lnTo>
                  <a:lnTo>
                    <a:pt x="20472" y="152449"/>
                  </a:lnTo>
                  <a:lnTo>
                    <a:pt x="4066" y="92149"/>
                  </a:lnTo>
                  <a:lnTo>
                    <a:pt x="309" y="38962"/>
                  </a:lnTo>
                  <a:lnTo>
                    <a:pt x="0" y="25167"/>
                  </a:lnTo>
                  <a:lnTo>
                    <a:pt x="4473" y="15971"/>
                  </a:lnTo>
                  <a:lnTo>
                    <a:pt x="12136" y="9840"/>
                  </a:lnTo>
                  <a:lnTo>
                    <a:pt x="33127" y="3028"/>
                  </a:lnTo>
                  <a:lnTo>
                    <a:pt x="58053" y="0"/>
                  </a:lnTo>
                  <a:lnTo>
                    <a:pt x="81611" y="4894"/>
                  </a:lnTo>
                  <a:lnTo>
                    <a:pt x="115196" y="18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48725" y="17898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10528"/>
                  </a:lnTo>
                  <a:lnTo>
                    <a:pt x="173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38197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88494" y="207427"/>
              <a:ext cx="197186" cy="140496"/>
            </a:xfrm>
            <a:custGeom>
              <a:avLst/>
              <a:gdLst/>
              <a:ahLst/>
              <a:cxnLst/>
              <a:rect l="0" t="0" r="0" b="0"/>
              <a:pathLst>
                <a:path w="197186" h="140496">
                  <a:moveTo>
                    <a:pt x="123485" y="66313"/>
                  </a:moveTo>
                  <a:lnTo>
                    <a:pt x="113910" y="35031"/>
                  </a:lnTo>
                  <a:lnTo>
                    <a:pt x="103242" y="18875"/>
                  </a:lnTo>
                  <a:lnTo>
                    <a:pt x="87582" y="7015"/>
                  </a:lnTo>
                  <a:lnTo>
                    <a:pt x="78493" y="2215"/>
                  </a:lnTo>
                  <a:lnTo>
                    <a:pt x="59035" y="0"/>
                  </a:lnTo>
                  <a:lnTo>
                    <a:pt x="48932" y="1048"/>
                  </a:lnTo>
                  <a:lnTo>
                    <a:pt x="31469" y="11570"/>
                  </a:lnTo>
                  <a:lnTo>
                    <a:pt x="17079" y="27945"/>
                  </a:lnTo>
                  <a:lnTo>
                    <a:pt x="6783" y="46921"/>
                  </a:lnTo>
                  <a:lnTo>
                    <a:pt x="0" y="82924"/>
                  </a:lnTo>
                  <a:lnTo>
                    <a:pt x="4651" y="103332"/>
                  </a:lnTo>
                  <a:lnTo>
                    <a:pt x="26702" y="135497"/>
                  </a:lnTo>
                  <a:lnTo>
                    <a:pt x="35567" y="139342"/>
                  </a:lnTo>
                  <a:lnTo>
                    <a:pt x="57894" y="140495"/>
                  </a:lnTo>
                  <a:lnTo>
                    <a:pt x="68059" y="136825"/>
                  </a:lnTo>
                  <a:lnTo>
                    <a:pt x="108619" y="101682"/>
                  </a:lnTo>
                  <a:lnTo>
                    <a:pt x="112405" y="93402"/>
                  </a:lnTo>
                  <a:lnTo>
                    <a:pt x="114483" y="72000"/>
                  </a:lnTo>
                  <a:lnTo>
                    <a:pt x="116314" y="73614"/>
                  </a:lnTo>
                  <a:lnTo>
                    <a:pt x="127600" y="89534"/>
                  </a:lnTo>
                  <a:lnTo>
                    <a:pt x="140521" y="101200"/>
                  </a:lnTo>
                  <a:lnTo>
                    <a:pt x="197185" y="129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79824" y="192158"/>
              <a:ext cx="132198" cy="165356"/>
            </a:xfrm>
            <a:custGeom>
              <a:avLst/>
              <a:gdLst/>
              <a:ahLst/>
              <a:cxnLst/>
              <a:rect l="0" t="0" r="0" b="0"/>
              <a:pathLst>
                <a:path w="132198" h="165356">
                  <a:moveTo>
                    <a:pt x="16383" y="60525"/>
                  </a:moveTo>
                  <a:lnTo>
                    <a:pt x="7318" y="119142"/>
                  </a:lnTo>
                  <a:lnTo>
                    <a:pt x="12209" y="165127"/>
                  </a:lnTo>
                  <a:lnTo>
                    <a:pt x="11261" y="165355"/>
                  </a:lnTo>
                  <a:lnTo>
                    <a:pt x="9459" y="161997"/>
                  </a:lnTo>
                  <a:lnTo>
                    <a:pt x="3210" y="110355"/>
                  </a:lnTo>
                  <a:lnTo>
                    <a:pt x="0" y="85012"/>
                  </a:lnTo>
                  <a:lnTo>
                    <a:pt x="2473" y="62050"/>
                  </a:lnTo>
                  <a:lnTo>
                    <a:pt x="16031" y="29392"/>
                  </a:lnTo>
                  <a:lnTo>
                    <a:pt x="34866" y="3077"/>
                  </a:lnTo>
                  <a:lnTo>
                    <a:pt x="41573" y="0"/>
                  </a:lnTo>
                  <a:lnTo>
                    <a:pt x="48384" y="288"/>
                  </a:lnTo>
                  <a:lnTo>
                    <a:pt x="62191" y="6847"/>
                  </a:lnTo>
                  <a:lnTo>
                    <a:pt x="97126" y="36747"/>
                  </a:lnTo>
                  <a:lnTo>
                    <a:pt x="112577" y="68428"/>
                  </a:lnTo>
                  <a:lnTo>
                    <a:pt x="123590" y="125445"/>
                  </a:lnTo>
                  <a:lnTo>
                    <a:pt x="132197" y="144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1005" y="179010"/>
              <a:ext cx="137023" cy="168431"/>
            </a:xfrm>
            <a:custGeom>
              <a:avLst/>
              <a:gdLst/>
              <a:ahLst/>
              <a:cxnLst/>
              <a:rect l="0" t="0" r="0" b="0"/>
              <a:pathLst>
                <a:path w="137023" h="168431">
                  <a:moveTo>
                    <a:pt x="0" y="73673"/>
                  </a:moveTo>
                  <a:lnTo>
                    <a:pt x="11178" y="84852"/>
                  </a:lnTo>
                  <a:lnTo>
                    <a:pt x="29145" y="90340"/>
                  </a:lnTo>
                  <a:lnTo>
                    <a:pt x="51557" y="91609"/>
                  </a:lnTo>
                  <a:lnTo>
                    <a:pt x="105142" y="79819"/>
                  </a:lnTo>
                  <a:lnTo>
                    <a:pt x="131238" y="64316"/>
                  </a:lnTo>
                  <a:lnTo>
                    <a:pt x="135455" y="55737"/>
                  </a:lnTo>
                  <a:lnTo>
                    <a:pt x="137022" y="33726"/>
                  </a:lnTo>
                  <a:lnTo>
                    <a:pt x="132292" y="23645"/>
                  </a:lnTo>
                  <a:lnTo>
                    <a:pt x="114558" y="6205"/>
                  </a:lnTo>
                  <a:lnTo>
                    <a:pt x="104448" y="1788"/>
                  </a:lnTo>
                  <a:lnTo>
                    <a:pt x="83856" y="0"/>
                  </a:lnTo>
                  <a:lnTo>
                    <a:pt x="52532" y="5571"/>
                  </a:lnTo>
                  <a:lnTo>
                    <a:pt x="34656" y="17669"/>
                  </a:lnTo>
                  <a:lnTo>
                    <a:pt x="20082" y="34745"/>
                  </a:lnTo>
                  <a:lnTo>
                    <a:pt x="9706" y="54032"/>
                  </a:lnTo>
                  <a:lnTo>
                    <a:pt x="7433" y="74303"/>
                  </a:lnTo>
                  <a:lnTo>
                    <a:pt x="11492" y="95010"/>
                  </a:lnTo>
                  <a:lnTo>
                    <a:pt x="26932" y="125229"/>
                  </a:lnTo>
                  <a:lnTo>
                    <a:pt x="39656" y="141821"/>
                  </a:lnTo>
                  <a:lnTo>
                    <a:pt x="65563" y="158726"/>
                  </a:lnTo>
                  <a:lnTo>
                    <a:pt x="115814" y="168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01575" y="221098"/>
              <a:ext cx="105286" cy="145700"/>
            </a:xfrm>
            <a:custGeom>
              <a:avLst/>
              <a:gdLst/>
              <a:ahLst/>
              <a:cxnLst/>
              <a:rect l="0" t="0" r="0" b="0"/>
              <a:pathLst>
                <a:path w="105286" h="145700">
                  <a:moveTo>
                    <a:pt x="0" y="42114"/>
                  </a:moveTo>
                  <a:lnTo>
                    <a:pt x="2339" y="75736"/>
                  </a:lnTo>
                  <a:lnTo>
                    <a:pt x="29308" y="135521"/>
                  </a:lnTo>
                  <a:lnTo>
                    <a:pt x="37086" y="141820"/>
                  </a:lnTo>
                  <a:lnTo>
                    <a:pt x="45781" y="144849"/>
                  </a:lnTo>
                  <a:lnTo>
                    <a:pt x="55087" y="145699"/>
                  </a:lnTo>
                  <a:lnTo>
                    <a:pt x="62461" y="142756"/>
                  </a:lnTo>
                  <a:lnTo>
                    <a:pt x="73775" y="130128"/>
                  </a:lnTo>
                  <a:lnTo>
                    <a:pt x="79583" y="109697"/>
                  </a:lnTo>
                  <a:lnTo>
                    <a:pt x="92022" y="520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69407" y="218077"/>
              <a:ext cx="126967" cy="157644"/>
            </a:xfrm>
            <a:custGeom>
              <a:avLst/>
              <a:gdLst/>
              <a:ahLst/>
              <a:cxnLst/>
              <a:rect l="0" t="0" r="0" b="0"/>
              <a:pathLst>
                <a:path w="126967" h="157644">
                  <a:moveTo>
                    <a:pt x="21681" y="76720"/>
                  </a:moveTo>
                  <a:lnTo>
                    <a:pt x="38448" y="87899"/>
                  </a:lnTo>
                  <a:lnTo>
                    <a:pt x="59159" y="90267"/>
                  </a:lnTo>
                  <a:lnTo>
                    <a:pt x="82792" y="86251"/>
                  </a:lnTo>
                  <a:lnTo>
                    <a:pt x="104992" y="76667"/>
                  </a:lnTo>
                  <a:lnTo>
                    <a:pt x="111147" y="68496"/>
                  </a:lnTo>
                  <a:lnTo>
                    <a:pt x="114866" y="46939"/>
                  </a:lnTo>
                  <a:lnTo>
                    <a:pt x="109500" y="27999"/>
                  </a:lnTo>
                  <a:lnTo>
                    <a:pt x="104793" y="19673"/>
                  </a:lnTo>
                  <a:lnTo>
                    <a:pt x="90205" y="7302"/>
                  </a:lnTo>
                  <a:lnTo>
                    <a:pt x="81402" y="2366"/>
                  </a:lnTo>
                  <a:lnTo>
                    <a:pt x="62262" y="0"/>
                  </a:lnTo>
                  <a:lnTo>
                    <a:pt x="43226" y="4018"/>
                  </a:lnTo>
                  <a:lnTo>
                    <a:pt x="26967" y="13603"/>
                  </a:lnTo>
                  <a:lnTo>
                    <a:pt x="4660" y="37742"/>
                  </a:lnTo>
                  <a:lnTo>
                    <a:pt x="975" y="47225"/>
                  </a:lnTo>
                  <a:lnTo>
                    <a:pt x="0" y="67121"/>
                  </a:lnTo>
                  <a:lnTo>
                    <a:pt x="15224" y="129444"/>
                  </a:lnTo>
                  <a:lnTo>
                    <a:pt x="20885" y="137606"/>
                  </a:lnTo>
                  <a:lnTo>
                    <a:pt x="36535" y="149794"/>
                  </a:lnTo>
                  <a:lnTo>
                    <a:pt x="70666" y="157643"/>
                  </a:lnTo>
                  <a:lnTo>
                    <a:pt x="104825" y="154380"/>
                  </a:lnTo>
                  <a:lnTo>
                    <a:pt x="117126" y="149060"/>
                  </a:lnTo>
                  <a:lnTo>
                    <a:pt x="126966" y="139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29116" y="263074"/>
              <a:ext cx="125185" cy="137009"/>
            </a:xfrm>
            <a:custGeom>
              <a:avLst/>
              <a:gdLst/>
              <a:ahLst/>
              <a:cxnLst/>
              <a:rect l="0" t="0" r="0" b="0"/>
              <a:pathLst>
                <a:path w="125185" h="137009">
                  <a:moveTo>
                    <a:pt x="9371" y="42252"/>
                  </a:moveTo>
                  <a:lnTo>
                    <a:pt x="3781" y="59020"/>
                  </a:lnTo>
                  <a:lnTo>
                    <a:pt x="5884" y="96343"/>
                  </a:lnTo>
                  <a:lnTo>
                    <a:pt x="4706" y="95860"/>
                  </a:lnTo>
                  <a:lnTo>
                    <a:pt x="2751" y="92029"/>
                  </a:lnTo>
                  <a:lnTo>
                    <a:pt x="0" y="64280"/>
                  </a:lnTo>
                  <a:lnTo>
                    <a:pt x="4774" y="32011"/>
                  </a:lnTo>
                  <a:lnTo>
                    <a:pt x="19187" y="5812"/>
                  </a:lnTo>
                  <a:lnTo>
                    <a:pt x="26444" y="1581"/>
                  </a:lnTo>
                  <a:lnTo>
                    <a:pt x="43865" y="0"/>
                  </a:lnTo>
                  <a:lnTo>
                    <a:pt x="60187" y="6316"/>
                  </a:lnTo>
                  <a:lnTo>
                    <a:pt x="89729" y="29434"/>
                  </a:lnTo>
                  <a:lnTo>
                    <a:pt x="105450" y="60811"/>
                  </a:lnTo>
                  <a:lnTo>
                    <a:pt x="121777" y="112503"/>
                  </a:lnTo>
                  <a:lnTo>
                    <a:pt x="125184" y="1370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88158" y="833519"/>
            <a:ext cx="609268" cy="379519"/>
            <a:chOff x="1888158" y="833519"/>
            <a:chExt cx="609268" cy="379519"/>
          </a:xfrm>
        </p:grpSpPr>
        <p:sp>
          <p:nvSpPr>
            <p:cNvPr id="45" name="Freeform 44"/>
            <p:cNvSpPr/>
            <p:nvPr/>
          </p:nvSpPr>
          <p:spPr>
            <a:xfrm>
              <a:off x="1888158" y="833519"/>
              <a:ext cx="249128" cy="379519"/>
            </a:xfrm>
            <a:custGeom>
              <a:avLst/>
              <a:gdLst/>
              <a:ahLst/>
              <a:cxnLst/>
              <a:rect l="0" t="0" r="0" b="0"/>
              <a:pathLst>
                <a:path w="249128" h="379519">
                  <a:moveTo>
                    <a:pt x="207013" y="8760"/>
                  </a:moveTo>
                  <a:lnTo>
                    <a:pt x="164321" y="11880"/>
                  </a:lnTo>
                  <a:lnTo>
                    <a:pt x="143585" y="14826"/>
                  </a:lnTo>
                  <a:lnTo>
                    <a:pt x="85576" y="4201"/>
                  </a:lnTo>
                  <a:lnTo>
                    <a:pt x="44949" y="0"/>
                  </a:lnTo>
                  <a:lnTo>
                    <a:pt x="23460" y="5257"/>
                  </a:lnTo>
                  <a:lnTo>
                    <a:pt x="14454" y="9934"/>
                  </a:lnTo>
                  <a:lnTo>
                    <a:pt x="8451" y="18902"/>
                  </a:lnTo>
                  <a:lnTo>
                    <a:pt x="0" y="58299"/>
                  </a:lnTo>
                  <a:lnTo>
                    <a:pt x="265" y="117245"/>
                  </a:lnTo>
                  <a:lnTo>
                    <a:pt x="11223" y="167636"/>
                  </a:lnTo>
                  <a:lnTo>
                    <a:pt x="26168" y="219611"/>
                  </a:lnTo>
                  <a:lnTo>
                    <a:pt x="34886" y="268936"/>
                  </a:lnTo>
                  <a:lnTo>
                    <a:pt x="43421" y="327525"/>
                  </a:lnTo>
                  <a:lnTo>
                    <a:pt x="47407" y="370061"/>
                  </a:lnTo>
                  <a:lnTo>
                    <a:pt x="51476" y="377139"/>
                  </a:lnTo>
                  <a:lnTo>
                    <a:pt x="57698" y="379518"/>
                  </a:lnTo>
                  <a:lnTo>
                    <a:pt x="75140" y="375923"/>
                  </a:lnTo>
                  <a:lnTo>
                    <a:pt x="127585" y="360790"/>
                  </a:lnTo>
                  <a:lnTo>
                    <a:pt x="170610" y="360680"/>
                  </a:lnTo>
                  <a:lnTo>
                    <a:pt x="231161" y="365933"/>
                  </a:lnTo>
                  <a:lnTo>
                    <a:pt x="249127" y="366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26715" y="103179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10984" y="1042321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77440" y="29308"/>
                  </a:lnTo>
                  <a:lnTo>
                    <a:pt x="35115" y="8842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79399" y="1031792"/>
              <a:ext cx="105285" cy="147400"/>
            </a:xfrm>
            <a:custGeom>
              <a:avLst/>
              <a:gdLst/>
              <a:ahLst/>
              <a:cxnLst/>
              <a:rect l="0" t="0" r="0" b="0"/>
              <a:pathLst>
                <a:path w="105285" h="147400">
                  <a:moveTo>
                    <a:pt x="0" y="0"/>
                  </a:moveTo>
                  <a:lnTo>
                    <a:pt x="9575" y="24047"/>
                  </a:lnTo>
                  <a:lnTo>
                    <a:pt x="59898" y="80699"/>
                  </a:lnTo>
                  <a:lnTo>
                    <a:pt x="99705" y="140509"/>
                  </a:lnTo>
                  <a:lnTo>
                    <a:pt x="10528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63668" y="98967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84725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8118315" y="73699"/>
            <a:ext cx="20214" cy="326384"/>
          </a:xfrm>
          <a:custGeom>
            <a:avLst/>
            <a:gdLst/>
            <a:ahLst/>
            <a:cxnLst/>
            <a:rect l="0" t="0" r="0" b="0"/>
            <a:pathLst>
              <a:path w="20214" h="326384">
                <a:moveTo>
                  <a:pt x="20213" y="0"/>
                </a:moveTo>
                <a:lnTo>
                  <a:pt x="20213" y="58617"/>
                </a:lnTo>
                <a:lnTo>
                  <a:pt x="11808" y="112791"/>
                </a:lnTo>
                <a:lnTo>
                  <a:pt x="2002" y="171672"/>
                </a:lnTo>
                <a:lnTo>
                  <a:pt x="0" y="222051"/>
                </a:lnTo>
                <a:lnTo>
                  <a:pt x="4912" y="280298"/>
                </a:lnTo>
                <a:lnTo>
                  <a:pt x="9685" y="3263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8001658" y="168455"/>
            <a:ext cx="242156" cy="31587"/>
          </a:xfrm>
          <a:custGeom>
            <a:avLst/>
            <a:gdLst/>
            <a:ahLst/>
            <a:cxnLst/>
            <a:rect l="0" t="0" r="0" b="0"/>
            <a:pathLst>
              <a:path w="242156" h="31587">
                <a:moveTo>
                  <a:pt x="242155" y="31586"/>
                </a:moveTo>
                <a:lnTo>
                  <a:pt x="183539" y="16932"/>
                </a:lnTo>
                <a:lnTo>
                  <a:pt x="128195" y="11794"/>
                </a:lnTo>
                <a:lnTo>
                  <a:pt x="65270" y="10779"/>
                </a:lnTo>
                <a:lnTo>
                  <a:pt x="27918" y="748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2842694" y="732772"/>
            <a:ext cx="6232872" cy="474145"/>
            <a:chOff x="2842694" y="732772"/>
            <a:chExt cx="6232872" cy="474145"/>
          </a:xfrm>
        </p:grpSpPr>
        <p:sp>
          <p:nvSpPr>
            <p:cNvPr id="54" name="Freeform 53"/>
            <p:cNvSpPr/>
            <p:nvPr/>
          </p:nvSpPr>
          <p:spPr>
            <a:xfrm>
              <a:off x="3015613" y="831751"/>
              <a:ext cx="15118" cy="305327"/>
            </a:xfrm>
            <a:custGeom>
              <a:avLst/>
              <a:gdLst/>
              <a:ahLst/>
              <a:cxnLst/>
              <a:rect l="0" t="0" r="0" b="0"/>
              <a:pathLst>
                <a:path w="15118" h="305327">
                  <a:moveTo>
                    <a:pt x="6065" y="0"/>
                  </a:moveTo>
                  <a:lnTo>
                    <a:pt x="2946" y="42692"/>
                  </a:lnTo>
                  <a:lnTo>
                    <a:pt x="0" y="64597"/>
                  </a:lnTo>
                  <a:lnTo>
                    <a:pt x="4521" y="123027"/>
                  </a:lnTo>
                  <a:lnTo>
                    <a:pt x="8727" y="174883"/>
                  </a:lnTo>
                  <a:lnTo>
                    <a:pt x="15040" y="234326"/>
                  </a:lnTo>
                  <a:lnTo>
                    <a:pt x="15117" y="286449"/>
                  </a:lnTo>
                  <a:lnTo>
                    <a:pt x="13270" y="292741"/>
                  </a:lnTo>
                  <a:lnTo>
                    <a:pt x="606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42694" y="821222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67766" y="0"/>
                  </a:lnTo>
                  <a:lnTo>
                    <a:pt x="206357" y="0"/>
                  </a:lnTo>
                  <a:lnTo>
                    <a:pt x="144834" y="3120"/>
                  </a:lnTo>
                  <a:lnTo>
                    <a:pt x="82291" y="9065"/>
                  </a:lnTo>
                  <a:lnTo>
                    <a:pt x="2009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69077" y="810694"/>
              <a:ext cx="313400" cy="273742"/>
            </a:xfrm>
            <a:custGeom>
              <a:avLst/>
              <a:gdLst/>
              <a:ahLst/>
              <a:cxnLst/>
              <a:rect l="0" t="0" r="0" b="0"/>
              <a:pathLst>
                <a:path w="313400" h="273742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6789" y="165005"/>
                  </a:lnTo>
                  <a:lnTo>
                    <a:pt x="23334" y="217990"/>
                  </a:lnTo>
                  <a:lnTo>
                    <a:pt x="29956" y="268188"/>
                  </a:lnTo>
                  <a:lnTo>
                    <a:pt x="29329" y="273548"/>
                  </a:lnTo>
                  <a:lnTo>
                    <a:pt x="27742" y="273612"/>
                  </a:lnTo>
                  <a:lnTo>
                    <a:pt x="25514" y="270146"/>
                  </a:lnTo>
                  <a:lnTo>
                    <a:pt x="27967" y="237321"/>
                  </a:lnTo>
                  <a:lnTo>
                    <a:pt x="40446" y="191807"/>
                  </a:lnTo>
                  <a:lnTo>
                    <a:pt x="51512" y="174545"/>
                  </a:lnTo>
                  <a:lnTo>
                    <a:pt x="60078" y="169006"/>
                  </a:lnTo>
                  <a:lnTo>
                    <a:pt x="82073" y="162851"/>
                  </a:lnTo>
                  <a:lnTo>
                    <a:pt x="92150" y="164719"/>
                  </a:lnTo>
                  <a:lnTo>
                    <a:pt x="109586" y="176154"/>
                  </a:lnTo>
                  <a:lnTo>
                    <a:pt x="126967" y="202322"/>
                  </a:lnTo>
                  <a:lnTo>
                    <a:pt x="150656" y="263413"/>
                  </a:lnTo>
                  <a:lnTo>
                    <a:pt x="154249" y="266855"/>
                  </a:lnTo>
                  <a:lnTo>
                    <a:pt x="157816" y="265641"/>
                  </a:lnTo>
                  <a:lnTo>
                    <a:pt x="185036" y="231513"/>
                  </a:lnTo>
                  <a:lnTo>
                    <a:pt x="244705" y="192112"/>
                  </a:lnTo>
                  <a:lnTo>
                    <a:pt x="293964" y="169968"/>
                  </a:lnTo>
                  <a:lnTo>
                    <a:pt x="310416" y="153920"/>
                  </a:lnTo>
                  <a:lnTo>
                    <a:pt x="313399" y="145897"/>
                  </a:lnTo>
                  <a:lnTo>
                    <a:pt x="313048" y="138209"/>
                  </a:lnTo>
                  <a:lnTo>
                    <a:pt x="306418" y="123427"/>
                  </a:lnTo>
                  <a:lnTo>
                    <a:pt x="295673" y="109059"/>
                  </a:lnTo>
                  <a:lnTo>
                    <a:pt x="276860" y="101113"/>
                  </a:lnTo>
                  <a:lnTo>
                    <a:pt x="254071" y="98751"/>
                  </a:lnTo>
                  <a:lnTo>
                    <a:pt x="232243" y="101601"/>
                  </a:lnTo>
                  <a:lnTo>
                    <a:pt x="213964" y="113006"/>
                  </a:lnTo>
                  <a:lnTo>
                    <a:pt x="199210" y="129774"/>
                  </a:lnTo>
                  <a:lnTo>
                    <a:pt x="176290" y="179436"/>
                  </a:lnTo>
                  <a:lnTo>
                    <a:pt x="175058" y="203362"/>
                  </a:lnTo>
                  <a:lnTo>
                    <a:pt x="179579" y="227253"/>
                  </a:lnTo>
                  <a:lnTo>
                    <a:pt x="189387" y="245671"/>
                  </a:lnTo>
                  <a:lnTo>
                    <a:pt x="204665" y="258536"/>
                  </a:lnTo>
                  <a:lnTo>
                    <a:pt x="224324" y="266983"/>
                  </a:lnTo>
                  <a:lnTo>
                    <a:pt x="27374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63401" y="912036"/>
              <a:ext cx="198579" cy="149478"/>
            </a:xfrm>
            <a:custGeom>
              <a:avLst/>
              <a:gdLst/>
              <a:ahLst/>
              <a:cxnLst/>
              <a:rect l="0" t="0" r="0" b="0"/>
              <a:pathLst>
                <a:path w="198579" h="149478">
                  <a:moveTo>
                    <a:pt x="111086" y="25000"/>
                  </a:moveTo>
                  <a:lnTo>
                    <a:pt x="94318" y="13821"/>
                  </a:lnTo>
                  <a:lnTo>
                    <a:pt x="76727" y="11453"/>
                  </a:lnTo>
                  <a:lnTo>
                    <a:pt x="36838" y="19464"/>
                  </a:lnTo>
                  <a:lnTo>
                    <a:pt x="11227" y="34538"/>
                  </a:lnTo>
                  <a:lnTo>
                    <a:pt x="5909" y="43057"/>
                  </a:lnTo>
                  <a:lnTo>
                    <a:pt x="0" y="65001"/>
                  </a:lnTo>
                  <a:lnTo>
                    <a:pt x="2262" y="98073"/>
                  </a:lnTo>
                  <a:lnTo>
                    <a:pt x="13587" y="119478"/>
                  </a:lnTo>
                  <a:lnTo>
                    <a:pt x="21520" y="130099"/>
                  </a:lnTo>
                  <a:lnTo>
                    <a:pt x="42813" y="141901"/>
                  </a:lnTo>
                  <a:lnTo>
                    <a:pt x="94610" y="149477"/>
                  </a:lnTo>
                  <a:lnTo>
                    <a:pt x="130381" y="145200"/>
                  </a:lnTo>
                  <a:lnTo>
                    <a:pt x="149297" y="136524"/>
                  </a:lnTo>
                  <a:lnTo>
                    <a:pt x="180505" y="111890"/>
                  </a:lnTo>
                  <a:lnTo>
                    <a:pt x="196515" y="85840"/>
                  </a:lnTo>
                  <a:lnTo>
                    <a:pt x="198578" y="66078"/>
                  </a:lnTo>
                  <a:lnTo>
                    <a:pt x="194425" y="46766"/>
                  </a:lnTo>
                  <a:lnTo>
                    <a:pt x="184780" y="30384"/>
                  </a:lnTo>
                  <a:lnTo>
                    <a:pt x="166456" y="18424"/>
                  </a:lnTo>
                  <a:lnTo>
                    <a:pt x="122153" y="1214"/>
                  </a:lnTo>
                  <a:lnTo>
                    <a:pt x="107036" y="0"/>
                  </a:lnTo>
                  <a:lnTo>
                    <a:pt x="90029" y="3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81967" y="915979"/>
              <a:ext cx="124148" cy="129398"/>
            </a:xfrm>
            <a:custGeom>
              <a:avLst/>
              <a:gdLst/>
              <a:ahLst/>
              <a:cxnLst/>
              <a:rect l="0" t="0" r="0" b="0"/>
              <a:pathLst>
                <a:path w="124148" h="129398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7" y="109953"/>
                  </a:lnTo>
                  <a:lnTo>
                    <a:pt x="33765" y="122177"/>
                  </a:lnTo>
                  <a:lnTo>
                    <a:pt x="42835" y="127075"/>
                  </a:lnTo>
                  <a:lnTo>
                    <a:pt x="62272" y="129397"/>
                  </a:lnTo>
                  <a:lnTo>
                    <a:pt x="81439" y="125360"/>
                  </a:lnTo>
                  <a:lnTo>
                    <a:pt x="97757" y="115767"/>
                  </a:lnTo>
                  <a:lnTo>
                    <a:pt x="109688" y="100585"/>
                  </a:lnTo>
                  <a:lnTo>
                    <a:pt x="117721" y="80969"/>
                  </a:lnTo>
                  <a:lnTo>
                    <a:pt x="122878" y="3336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54630" y="736994"/>
              <a:ext cx="14656" cy="294799"/>
            </a:xfrm>
            <a:custGeom>
              <a:avLst/>
              <a:gdLst/>
              <a:ahLst/>
              <a:cxnLst/>
              <a:rect l="0" t="0" r="0" b="0"/>
              <a:pathLst>
                <a:path w="14656" h="294799">
                  <a:moveTo>
                    <a:pt x="14655" y="0"/>
                  </a:moveTo>
                  <a:lnTo>
                    <a:pt x="0" y="58617"/>
                  </a:lnTo>
                  <a:lnTo>
                    <a:pt x="1084" y="110175"/>
                  </a:lnTo>
                  <a:lnTo>
                    <a:pt x="8814" y="164316"/>
                  </a:lnTo>
                  <a:lnTo>
                    <a:pt x="12924" y="217402"/>
                  </a:lnTo>
                  <a:lnTo>
                    <a:pt x="14312" y="274658"/>
                  </a:lnTo>
                  <a:lnTo>
                    <a:pt x="1465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64000" y="82122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2770" y="16789"/>
                  </a:lnTo>
                  <a:lnTo>
                    <a:pt x="64198" y="20214"/>
                  </a:lnTo>
                  <a:lnTo>
                    <a:pt x="27600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50684" y="866263"/>
              <a:ext cx="129172" cy="133945"/>
            </a:xfrm>
            <a:custGeom>
              <a:avLst/>
              <a:gdLst/>
              <a:ahLst/>
              <a:cxnLst/>
              <a:rect l="0" t="0" r="0" b="0"/>
              <a:pathLst>
                <a:path w="129172" h="133945">
                  <a:moveTo>
                    <a:pt x="129171" y="18130"/>
                  </a:moveTo>
                  <a:lnTo>
                    <a:pt x="112403" y="6952"/>
                  </a:lnTo>
                  <a:lnTo>
                    <a:pt x="79619" y="0"/>
                  </a:lnTo>
                  <a:lnTo>
                    <a:pt x="45858" y="3530"/>
                  </a:lnTo>
                  <a:lnTo>
                    <a:pt x="27413" y="12031"/>
                  </a:lnTo>
                  <a:lnTo>
                    <a:pt x="19218" y="17574"/>
                  </a:lnTo>
                  <a:lnTo>
                    <a:pt x="6993" y="36210"/>
                  </a:lnTo>
                  <a:lnTo>
                    <a:pt x="0" y="58921"/>
                  </a:lnTo>
                  <a:lnTo>
                    <a:pt x="792" y="80713"/>
                  </a:lnTo>
                  <a:lnTo>
                    <a:pt x="8163" y="98977"/>
                  </a:lnTo>
                  <a:lnTo>
                    <a:pt x="13404" y="107123"/>
                  </a:lnTo>
                  <a:lnTo>
                    <a:pt x="28586" y="119294"/>
                  </a:lnTo>
                  <a:lnTo>
                    <a:pt x="47031" y="127433"/>
                  </a:lnTo>
                  <a:lnTo>
                    <a:pt x="87057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08734" y="873865"/>
              <a:ext cx="122764" cy="132156"/>
            </a:xfrm>
            <a:custGeom>
              <a:avLst/>
              <a:gdLst/>
              <a:ahLst/>
              <a:cxnLst/>
              <a:rect l="0" t="0" r="0" b="0"/>
              <a:pathLst>
                <a:path w="122764" h="132156">
                  <a:moveTo>
                    <a:pt x="86934" y="0"/>
                  </a:moveTo>
                  <a:lnTo>
                    <a:pt x="62888" y="9575"/>
                  </a:lnTo>
                  <a:lnTo>
                    <a:pt x="14233" y="47326"/>
                  </a:lnTo>
                  <a:lnTo>
                    <a:pt x="2760" y="65487"/>
                  </a:lnTo>
                  <a:lnTo>
                    <a:pt x="0" y="85257"/>
                  </a:lnTo>
                  <a:lnTo>
                    <a:pt x="3843" y="104573"/>
                  </a:lnTo>
                  <a:lnTo>
                    <a:pt x="13350" y="120956"/>
                  </a:lnTo>
                  <a:lnTo>
                    <a:pt x="21501" y="126261"/>
                  </a:lnTo>
                  <a:lnTo>
                    <a:pt x="43034" y="132155"/>
                  </a:lnTo>
                  <a:lnTo>
                    <a:pt x="75876" y="129884"/>
                  </a:lnTo>
                  <a:lnTo>
                    <a:pt x="107834" y="116213"/>
                  </a:lnTo>
                  <a:lnTo>
                    <a:pt x="114906" y="107891"/>
                  </a:lnTo>
                  <a:lnTo>
                    <a:pt x="122763" y="86166"/>
                  </a:lnTo>
                  <a:lnTo>
                    <a:pt x="121596" y="53217"/>
                  </a:lnTo>
                  <a:lnTo>
                    <a:pt x="113648" y="34960"/>
                  </a:lnTo>
                  <a:lnTo>
                    <a:pt x="9746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9896" y="835084"/>
              <a:ext cx="372770" cy="175652"/>
            </a:xfrm>
            <a:custGeom>
              <a:avLst/>
              <a:gdLst/>
              <a:ahLst/>
              <a:cxnLst/>
              <a:rect l="0" t="0" r="0" b="0"/>
              <a:pathLst>
                <a:path w="372770" h="175652">
                  <a:moveTo>
                    <a:pt x="0" y="80895"/>
                  </a:moveTo>
                  <a:lnTo>
                    <a:pt x="15619" y="133817"/>
                  </a:lnTo>
                  <a:lnTo>
                    <a:pt x="11430" y="93858"/>
                  </a:lnTo>
                  <a:lnTo>
                    <a:pt x="16385" y="60559"/>
                  </a:lnTo>
                  <a:lnTo>
                    <a:pt x="21452" y="54470"/>
                  </a:lnTo>
                  <a:lnTo>
                    <a:pt x="28339" y="51580"/>
                  </a:lnTo>
                  <a:lnTo>
                    <a:pt x="36440" y="50823"/>
                  </a:lnTo>
                  <a:lnTo>
                    <a:pt x="51680" y="56221"/>
                  </a:lnTo>
                  <a:lnTo>
                    <a:pt x="59020" y="60936"/>
                  </a:lnTo>
                  <a:lnTo>
                    <a:pt x="70295" y="75534"/>
                  </a:lnTo>
                  <a:lnTo>
                    <a:pt x="87065" y="113501"/>
                  </a:lnTo>
                  <a:lnTo>
                    <a:pt x="89629" y="114331"/>
                  </a:lnTo>
                  <a:lnTo>
                    <a:pt x="103882" y="60554"/>
                  </a:lnTo>
                  <a:lnTo>
                    <a:pt x="114800" y="44168"/>
                  </a:lnTo>
                  <a:lnTo>
                    <a:pt x="122157" y="40033"/>
                  </a:lnTo>
                  <a:lnTo>
                    <a:pt x="139690" y="38557"/>
                  </a:lnTo>
                  <a:lnTo>
                    <a:pt x="156061" y="44921"/>
                  </a:lnTo>
                  <a:lnTo>
                    <a:pt x="171136" y="56717"/>
                  </a:lnTo>
                  <a:lnTo>
                    <a:pt x="191607" y="84260"/>
                  </a:lnTo>
                  <a:lnTo>
                    <a:pt x="213431" y="142891"/>
                  </a:lnTo>
                  <a:lnTo>
                    <a:pt x="218327" y="146792"/>
                  </a:lnTo>
                  <a:lnTo>
                    <a:pt x="223930" y="145883"/>
                  </a:lnTo>
                  <a:lnTo>
                    <a:pt x="283247" y="114835"/>
                  </a:lnTo>
                  <a:lnTo>
                    <a:pt x="336777" y="95243"/>
                  </a:lnTo>
                  <a:lnTo>
                    <a:pt x="357909" y="88052"/>
                  </a:lnTo>
                  <a:lnTo>
                    <a:pt x="364948" y="80987"/>
                  </a:lnTo>
                  <a:lnTo>
                    <a:pt x="372769" y="60658"/>
                  </a:lnTo>
                  <a:lnTo>
                    <a:pt x="370006" y="39146"/>
                  </a:lnTo>
                  <a:lnTo>
                    <a:pt x="365994" y="28495"/>
                  </a:lnTo>
                  <a:lnTo>
                    <a:pt x="352177" y="13542"/>
                  </a:lnTo>
                  <a:lnTo>
                    <a:pt x="343579" y="7917"/>
                  </a:lnTo>
                  <a:lnTo>
                    <a:pt x="309121" y="0"/>
                  </a:lnTo>
                  <a:lnTo>
                    <a:pt x="285956" y="4388"/>
                  </a:lnTo>
                  <a:lnTo>
                    <a:pt x="274865" y="8833"/>
                  </a:lnTo>
                  <a:lnTo>
                    <a:pt x="259423" y="23131"/>
                  </a:lnTo>
                  <a:lnTo>
                    <a:pt x="253667" y="31857"/>
                  </a:lnTo>
                  <a:lnTo>
                    <a:pt x="245567" y="66495"/>
                  </a:lnTo>
                  <a:lnTo>
                    <a:pt x="248755" y="106394"/>
                  </a:lnTo>
                  <a:lnTo>
                    <a:pt x="257177" y="127713"/>
                  </a:lnTo>
                  <a:lnTo>
                    <a:pt x="281647" y="160463"/>
                  </a:lnTo>
                  <a:lnTo>
                    <a:pt x="301432" y="168901"/>
                  </a:lnTo>
                  <a:lnTo>
                    <a:pt x="336912" y="175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30130" y="842279"/>
              <a:ext cx="118080" cy="178986"/>
            </a:xfrm>
            <a:custGeom>
              <a:avLst/>
              <a:gdLst/>
              <a:ahLst/>
              <a:cxnLst/>
              <a:rect l="0" t="0" r="0" b="0"/>
              <a:pathLst>
                <a:path w="118080" h="178986">
                  <a:moveTo>
                    <a:pt x="76191" y="0"/>
                  </a:moveTo>
                  <a:lnTo>
                    <a:pt x="33500" y="3120"/>
                  </a:lnTo>
                  <a:lnTo>
                    <a:pt x="23163" y="5589"/>
                  </a:lnTo>
                  <a:lnTo>
                    <a:pt x="15103" y="10745"/>
                  </a:lnTo>
                  <a:lnTo>
                    <a:pt x="3027" y="25833"/>
                  </a:lnTo>
                  <a:lnTo>
                    <a:pt x="0" y="44237"/>
                  </a:lnTo>
                  <a:lnTo>
                    <a:pt x="831" y="54058"/>
                  </a:lnTo>
                  <a:lnTo>
                    <a:pt x="4894" y="61775"/>
                  </a:lnTo>
                  <a:lnTo>
                    <a:pt x="18767" y="73469"/>
                  </a:lnTo>
                  <a:lnTo>
                    <a:pt x="69539" y="94264"/>
                  </a:lnTo>
                  <a:lnTo>
                    <a:pt x="93122" y="102727"/>
                  </a:lnTo>
                  <a:lnTo>
                    <a:pt x="111402" y="114287"/>
                  </a:lnTo>
                  <a:lnTo>
                    <a:pt x="116042" y="121815"/>
                  </a:lnTo>
                  <a:lnTo>
                    <a:pt x="118079" y="139538"/>
                  </a:lnTo>
                  <a:lnTo>
                    <a:pt x="114645" y="146838"/>
                  </a:lnTo>
                  <a:lnTo>
                    <a:pt x="101471" y="158068"/>
                  </a:lnTo>
                  <a:lnTo>
                    <a:pt x="74323" y="170968"/>
                  </a:lnTo>
                  <a:lnTo>
                    <a:pt x="2354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84356" y="899861"/>
              <a:ext cx="152354" cy="135186"/>
            </a:xfrm>
            <a:custGeom>
              <a:avLst/>
              <a:gdLst/>
              <a:ahLst/>
              <a:cxnLst/>
              <a:rect l="0" t="0" r="0" b="0"/>
              <a:pathLst>
                <a:path w="152354" h="135186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6" y="5612"/>
                  </a:lnTo>
                  <a:lnTo>
                    <a:pt x="10198" y="34593"/>
                  </a:lnTo>
                  <a:lnTo>
                    <a:pt x="2147" y="54355"/>
                  </a:lnTo>
                  <a:lnTo>
                    <a:pt x="0" y="66176"/>
                  </a:lnTo>
                  <a:lnTo>
                    <a:pt x="3853" y="85549"/>
                  </a:lnTo>
                  <a:lnTo>
                    <a:pt x="19177" y="109610"/>
                  </a:lnTo>
                  <a:lnTo>
                    <a:pt x="33044" y="123180"/>
                  </a:lnTo>
                  <a:lnTo>
                    <a:pt x="50905" y="133111"/>
                  </a:lnTo>
                  <a:lnTo>
                    <a:pt x="70542" y="135185"/>
                  </a:lnTo>
                  <a:lnTo>
                    <a:pt x="90967" y="131038"/>
                  </a:lnTo>
                  <a:lnTo>
                    <a:pt x="143171" y="102813"/>
                  </a:lnTo>
                  <a:lnTo>
                    <a:pt x="148998" y="92632"/>
                  </a:lnTo>
                  <a:lnTo>
                    <a:pt x="152353" y="65722"/>
                  </a:lnTo>
                  <a:lnTo>
                    <a:pt x="146826" y="43623"/>
                  </a:lnTo>
                  <a:lnTo>
                    <a:pt x="142076" y="34455"/>
                  </a:lnTo>
                  <a:lnTo>
                    <a:pt x="127440" y="21148"/>
                  </a:lnTo>
                  <a:lnTo>
                    <a:pt x="112746" y="13674"/>
                  </a:lnTo>
                  <a:lnTo>
                    <a:pt x="108828" y="13319"/>
                  </a:lnTo>
                  <a:lnTo>
                    <a:pt x="100991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54374" y="732772"/>
              <a:ext cx="99430" cy="299021"/>
            </a:xfrm>
            <a:custGeom>
              <a:avLst/>
              <a:gdLst/>
              <a:ahLst/>
              <a:cxnLst/>
              <a:rect l="0" t="0" r="0" b="0"/>
              <a:pathLst>
                <a:path w="99430" h="299021">
                  <a:moveTo>
                    <a:pt x="88900" y="299020"/>
                  </a:moveTo>
                  <a:lnTo>
                    <a:pt x="69772" y="239080"/>
                  </a:lnTo>
                  <a:lnTo>
                    <a:pt x="44686" y="186954"/>
                  </a:lnTo>
                  <a:lnTo>
                    <a:pt x="25915" y="131058"/>
                  </a:lnTo>
                  <a:lnTo>
                    <a:pt x="8206" y="77987"/>
                  </a:lnTo>
                  <a:lnTo>
                    <a:pt x="0" y="45186"/>
                  </a:lnTo>
                  <a:lnTo>
                    <a:pt x="1816" y="19699"/>
                  </a:lnTo>
                  <a:lnTo>
                    <a:pt x="7447" y="11030"/>
                  </a:lnTo>
                  <a:lnTo>
                    <a:pt x="15881" y="5252"/>
                  </a:lnTo>
                  <a:lnTo>
                    <a:pt x="36560" y="0"/>
                  </a:lnTo>
                  <a:lnTo>
                    <a:pt x="99429" y="4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37989" y="88439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30981" y="842279"/>
              <a:ext cx="91320" cy="161514"/>
            </a:xfrm>
            <a:custGeom>
              <a:avLst/>
              <a:gdLst/>
              <a:ahLst/>
              <a:cxnLst/>
              <a:rect l="0" t="0" r="0" b="0"/>
              <a:pathLst>
                <a:path w="91320" h="161514">
                  <a:moveTo>
                    <a:pt x="7091" y="73700"/>
                  </a:moveTo>
                  <a:lnTo>
                    <a:pt x="25050" y="137128"/>
                  </a:lnTo>
                  <a:lnTo>
                    <a:pt x="32949" y="161513"/>
                  </a:lnTo>
                  <a:lnTo>
                    <a:pt x="8161" y="98604"/>
                  </a:lnTo>
                  <a:lnTo>
                    <a:pt x="0" y="58722"/>
                  </a:lnTo>
                  <a:lnTo>
                    <a:pt x="4329" y="37407"/>
                  </a:lnTo>
                  <a:lnTo>
                    <a:pt x="8759" y="28448"/>
                  </a:lnTo>
                  <a:lnTo>
                    <a:pt x="23041" y="15373"/>
                  </a:lnTo>
                  <a:lnTo>
                    <a:pt x="42256" y="6833"/>
                  </a:lnTo>
                  <a:lnTo>
                    <a:pt x="913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48609" y="873865"/>
              <a:ext cx="134671" cy="153251"/>
            </a:xfrm>
            <a:custGeom>
              <a:avLst/>
              <a:gdLst/>
              <a:ahLst/>
              <a:cxnLst/>
              <a:rect l="0" t="0" r="0" b="0"/>
              <a:pathLst>
                <a:path w="134671" h="153251">
                  <a:moveTo>
                    <a:pt x="121090" y="42114"/>
                  </a:moveTo>
                  <a:lnTo>
                    <a:pt x="109912" y="30935"/>
                  </a:lnTo>
                  <a:lnTo>
                    <a:pt x="91946" y="25447"/>
                  </a:lnTo>
                  <a:lnTo>
                    <a:pt x="68363" y="24178"/>
                  </a:lnTo>
                  <a:lnTo>
                    <a:pt x="31118" y="31210"/>
                  </a:lnTo>
                  <a:lnTo>
                    <a:pt x="12472" y="41557"/>
                  </a:lnTo>
                  <a:lnTo>
                    <a:pt x="6564" y="49932"/>
                  </a:lnTo>
                  <a:lnTo>
                    <a:pt x="0" y="71715"/>
                  </a:lnTo>
                  <a:lnTo>
                    <a:pt x="1893" y="110286"/>
                  </a:lnTo>
                  <a:lnTo>
                    <a:pt x="13132" y="131294"/>
                  </a:lnTo>
                  <a:lnTo>
                    <a:pt x="21042" y="140172"/>
                  </a:lnTo>
                  <a:lnTo>
                    <a:pt x="42309" y="150036"/>
                  </a:lnTo>
                  <a:lnTo>
                    <a:pt x="66189" y="153250"/>
                  </a:lnTo>
                  <a:lnTo>
                    <a:pt x="88501" y="150779"/>
                  </a:lnTo>
                  <a:lnTo>
                    <a:pt x="106996" y="139543"/>
                  </a:lnTo>
                  <a:lnTo>
                    <a:pt x="121845" y="121680"/>
                  </a:lnTo>
                  <a:lnTo>
                    <a:pt x="132344" y="98144"/>
                  </a:lnTo>
                  <a:lnTo>
                    <a:pt x="134670" y="72085"/>
                  </a:lnTo>
                  <a:lnTo>
                    <a:pt x="130635" y="47246"/>
                  </a:lnTo>
                  <a:lnTo>
                    <a:pt x="121043" y="28407"/>
                  </a:lnTo>
                  <a:lnTo>
                    <a:pt x="895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7333" y="768580"/>
              <a:ext cx="37652" cy="284270"/>
            </a:xfrm>
            <a:custGeom>
              <a:avLst/>
              <a:gdLst/>
              <a:ahLst/>
              <a:cxnLst/>
              <a:rect l="0" t="0" r="0" b="0"/>
              <a:pathLst>
                <a:path w="37652" h="284270">
                  <a:moveTo>
                    <a:pt x="6065" y="0"/>
                  </a:moveTo>
                  <a:lnTo>
                    <a:pt x="2946" y="48931"/>
                  </a:lnTo>
                  <a:lnTo>
                    <a:pt x="0" y="77899"/>
                  </a:lnTo>
                  <a:lnTo>
                    <a:pt x="4520" y="131331"/>
                  </a:lnTo>
                  <a:lnTo>
                    <a:pt x="11349" y="191928"/>
                  </a:lnTo>
                  <a:lnTo>
                    <a:pt x="23963" y="246618"/>
                  </a:lnTo>
                  <a:lnTo>
                    <a:pt x="37651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28061" y="768580"/>
              <a:ext cx="10095" cy="273742"/>
            </a:xfrm>
            <a:custGeom>
              <a:avLst/>
              <a:gdLst/>
              <a:ahLst/>
              <a:cxnLst/>
              <a:rect l="0" t="0" r="0" b="0"/>
              <a:pathLst>
                <a:path w="10095" h="273742">
                  <a:moveTo>
                    <a:pt x="10094" y="0"/>
                  </a:moveTo>
                  <a:lnTo>
                    <a:pt x="6975" y="54144"/>
                  </a:lnTo>
                  <a:lnTo>
                    <a:pt x="1030" y="114680"/>
                  </a:lnTo>
                  <a:lnTo>
                    <a:pt x="0" y="165650"/>
                  </a:lnTo>
                  <a:lnTo>
                    <a:pt x="822" y="225700"/>
                  </a:lnTo>
                  <a:lnTo>
                    <a:pt x="1009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22383" y="94756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463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22383" y="831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38197" y="926196"/>
              <a:ext cx="126342" cy="126654"/>
            </a:xfrm>
            <a:custGeom>
              <a:avLst/>
              <a:gdLst/>
              <a:ahLst/>
              <a:cxnLst/>
              <a:rect l="0" t="0" r="0" b="0"/>
              <a:pathLst>
                <a:path w="126342" h="126654">
                  <a:moveTo>
                    <a:pt x="0" y="52954"/>
                  </a:moveTo>
                  <a:lnTo>
                    <a:pt x="5588" y="69721"/>
                  </a:lnTo>
                  <a:lnTo>
                    <a:pt x="7235" y="69981"/>
                  </a:lnTo>
                  <a:lnTo>
                    <a:pt x="19814" y="21414"/>
                  </a:lnTo>
                  <a:lnTo>
                    <a:pt x="30643" y="5401"/>
                  </a:lnTo>
                  <a:lnTo>
                    <a:pt x="39146" y="1365"/>
                  </a:lnTo>
                  <a:lnTo>
                    <a:pt x="61072" y="0"/>
                  </a:lnTo>
                  <a:lnTo>
                    <a:pt x="80175" y="6412"/>
                  </a:lnTo>
                  <a:lnTo>
                    <a:pt x="96465" y="18231"/>
                  </a:lnTo>
                  <a:lnTo>
                    <a:pt x="111503" y="35182"/>
                  </a:lnTo>
                  <a:lnTo>
                    <a:pt x="119746" y="57533"/>
                  </a:lnTo>
                  <a:lnTo>
                    <a:pt x="124387" y="93305"/>
                  </a:lnTo>
                  <a:lnTo>
                    <a:pt x="126341" y="126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64538" y="936710"/>
              <a:ext cx="228077" cy="270207"/>
            </a:xfrm>
            <a:custGeom>
              <a:avLst/>
              <a:gdLst/>
              <a:ahLst/>
              <a:cxnLst/>
              <a:rect l="0" t="0" r="0" b="0"/>
              <a:pathLst>
                <a:path w="228077" h="270207">
                  <a:moveTo>
                    <a:pt x="178985" y="74025"/>
                  </a:moveTo>
                  <a:lnTo>
                    <a:pt x="184574" y="57258"/>
                  </a:lnTo>
                  <a:lnTo>
                    <a:pt x="184199" y="39667"/>
                  </a:lnTo>
                  <a:lnTo>
                    <a:pt x="178963" y="21320"/>
                  </a:lnTo>
                  <a:lnTo>
                    <a:pt x="168837" y="5367"/>
                  </a:lnTo>
                  <a:lnTo>
                    <a:pt x="160521" y="1347"/>
                  </a:lnTo>
                  <a:lnTo>
                    <a:pt x="138804" y="0"/>
                  </a:lnTo>
                  <a:lnTo>
                    <a:pt x="119793" y="6420"/>
                  </a:lnTo>
                  <a:lnTo>
                    <a:pt x="111448" y="11408"/>
                  </a:lnTo>
                  <a:lnTo>
                    <a:pt x="99056" y="26308"/>
                  </a:lnTo>
                  <a:lnTo>
                    <a:pt x="94113" y="35195"/>
                  </a:lnTo>
                  <a:lnTo>
                    <a:pt x="91741" y="54428"/>
                  </a:lnTo>
                  <a:lnTo>
                    <a:pt x="95757" y="74674"/>
                  </a:lnTo>
                  <a:lnTo>
                    <a:pt x="105340" y="95370"/>
                  </a:lnTo>
                  <a:lnTo>
                    <a:pt x="112341" y="101124"/>
                  </a:lnTo>
                  <a:lnTo>
                    <a:pt x="120518" y="103789"/>
                  </a:lnTo>
                  <a:lnTo>
                    <a:pt x="129479" y="104396"/>
                  </a:lnTo>
                  <a:lnTo>
                    <a:pt x="148794" y="98832"/>
                  </a:lnTo>
                  <a:lnTo>
                    <a:pt x="158857" y="94073"/>
                  </a:lnTo>
                  <a:lnTo>
                    <a:pt x="173159" y="79426"/>
                  </a:lnTo>
                  <a:lnTo>
                    <a:pt x="178610" y="70607"/>
                  </a:lnTo>
                  <a:lnTo>
                    <a:pt x="183415" y="69406"/>
                  </a:lnTo>
                  <a:lnTo>
                    <a:pt x="187787" y="73286"/>
                  </a:lnTo>
                  <a:lnTo>
                    <a:pt x="213539" y="130647"/>
                  </a:lnTo>
                  <a:lnTo>
                    <a:pt x="223588" y="157682"/>
                  </a:lnTo>
                  <a:lnTo>
                    <a:pt x="228076" y="204617"/>
                  </a:lnTo>
                  <a:lnTo>
                    <a:pt x="224980" y="234232"/>
                  </a:lnTo>
                  <a:lnTo>
                    <a:pt x="220177" y="245170"/>
                  </a:lnTo>
                  <a:lnTo>
                    <a:pt x="205481" y="260444"/>
                  </a:lnTo>
                  <a:lnTo>
                    <a:pt x="184132" y="268012"/>
                  </a:lnTo>
                  <a:lnTo>
                    <a:pt x="159046" y="270206"/>
                  </a:lnTo>
                  <a:lnTo>
                    <a:pt x="104813" y="262082"/>
                  </a:lnTo>
                  <a:lnTo>
                    <a:pt x="49040" y="254802"/>
                  </a:lnTo>
                  <a:lnTo>
                    <a:pt x="0" y="253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48302" y="931121"/>
              <a:ext cx="179533" cy="163843"/>
            </a:xfrm>
            <a:custGeom>
              <a:avLst/>
              <a:gdLst/>
              <a:ahLst/>
              <a:cxnLst/>
              <a:rect l="0" t="0" r="0" b="0"/>
              <a:pathLst>
                <a:path w="179533" h="163843">
                  <a:moveTo>
                    <a:pt x="95304" y="79614"/>
                  </a:moveTo>
                  <a:lnTo>
                    <a:pt x="100893" y="62847"/>
                  </a:lnTo>
                  <a:lnTo>
                    <a:pt x="100518" y="45256"/>
                  </a:lnTo>
                  <a:lnTo>
                    <a:pt x="95282" y="26909"/>
                  </a:lnTo>
                  <a:lnTo>
                    <a:pt x="85156" y="10956"/>
                  </a:lnTo>
                  <a:lnTo>
                    <a:pt x="76840" y="5766"/>
                  </a:lnTo>
                  <a:lnTo>
                    <a:pt x="55122" y="0"/>
                  </a:lnTo>
                  <a:lnTo>
                    <a:pt x="45120" y="1971"/>
                  </a:lnTo>
                  <a:lnTo>
                    <a:pt x="27766" y="13521"/>
                  </a:lnTo>
                  <a:lnTo>
                    <a:pt x="4843" y="39754"/>
                  </a:lnTo>
                  <a:lnTo>
                    <a:pt x="1071" y="49531"/>
                  </a:lnTo>
                  <a:lnTo>
                    <a:pt x="0" y="69754"/>
                  </a:lnTo>
                  <a:lnTo>
                    <a:pt x="5974" y="106458"/>
                  </a:lnTo>
                  <a:lnTo>
                    <a:pt x="18167" y="127030"/>
                  </a:lnTo>
                  <a:lnTo>
                    <a:pt x="26332" y="135791"/>
                  </a:lnTo>
                  <a:lnTo>
                    <a:pt x="35285" y="140462"/>
                  </a:lnTo>
                  <a:lnTo>
                    <a:pt x="54591" y="142533"/>
                  </a:lnTo>
                  <a:lnTo>
                    <a:pt x="62312" y="139107"/>
                  </a:lnTo>
                  <a:lnTo>
                    <a:pt x="92765" y="104390"/>
                  </a:lnTo>
                  <a:lnTo>
                    <a:pt x="98290" y="103150"/>
                  </a:lnTo>
                  <a:lnTo>
                    <a:pt x="103144" y="105833"/>
                  </a:lnTo>
                  <a:lnTo>
                    <a:pt x="132601" y="142512"/>
                  </a:lnTo>
                  <a:lnTo>
                    <a:pt x="157828" y="157002"/>
                  </a:lnTo>
                  <a:lnTo>
                    <a:pt x="179532" y="163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35263" y="826096"/>
              <a:ext cx="182126" cy="271153"/>
            </a:xfrm>
            <a:custGeom>
              <a:avLst/>
              <a:gdLst/>
              <a:ahLst/>
              <a:cxnLst/>
              <a:rect l="0" t="0" r="0" b="0"/>
              <a:pathLst>
                <a:path w="182126" h="271153">
                  <a:moveTo>
                    <a:pt x="108426" y="216225"/>
                  </a:moveTo>
                  <a:lnTo>
                    <a:pt x="93772" y="166673"/>
                  </a:lnTo>
                  <a:lnTo>
                    <a:pt x="88128" y="157454"/>
                  </a:lnTo>
                  <a:lnTo>
                    <a:pt x="72498" y="144091"/>
                  </a:lnTo>
                  <a:lnTo>
                    <a:pt x="63417" y="141229"/>
                  </a:lnTo>
                  <a:lnTo>
                    <a:pt x="43968" y="141169"/>
                  </a:lnTo>
                  <a:lnTo>
                    <a:pt x="26745" y="148162"/>
                  </a:lnTo>
                  <a:lnTo>
                    <a:pt x="18877" y="153302"/>
                  </a:lnTo>
                  <a:lnTo>
                    <a:pt x="7015" y="168372"/>
                  </a:lnTo>
                  <a:lnTo>
                    <a:pt x="2214" y="177304"/>
                  </a:lnTo>
                  <a:lnTo>
                    <a:pt x="0" y="199706"/>
                  </a:lnTo>
                  <a:lnTo>
                    <a:pt x="8109" y="246627"/>
                  </a:lnTo>
                  <a:lnTo>
                    <a:pt x="13473" y="255210"/>
                  </a:lnTo>
                  <a:lnTo>
                    <a:pt x="28790" y="267867"/>
                  </a:lnTo>
                  <a:lnTo>
                    <a:pt x="50415" y="271152"/>
                  </a:lnTo>
                  <a:lnTo>
                    <a:pt x="74454" y="267543"/>
                  </a:lnTo>
                  <a:lnTo>
                    <a:pt x="96837" y="258140"/>
                  </a:lnTo>
                  <a:lnTo>
                    <a:pt x="112244" y="243043"/>
                  </a:lnTo>
                  <a:lnTo>
                    <a:pt x="127495" y="211692"/>
                  </a:lnTo>
                  <a:lnTo>
                    <a:pt x="148717" y="153588"/>
                  </a:lnTo>
                  <a:lnTo>
                    <a:pt x="165864" y="94191"/>
                  </a:lnTo>
                  <a:lnTo>
                    <a:pt x="170465" y="34279"/>
                  </a:lnTo>
                  <a:lnTo>
                    <a:pt x="170842" y="17718"/>
                  </a:lnTo>
                  <a:lnTo>
                    <a:pt x="167584" y="7848"/>
                  </a:lnTo>
                  <a:lnTo>
                    <a:pt x="161902" y="2438"/>
                  </a:lnTo>
                  <a:lnTo>
                    <a:pt x="154606" y="0"/>
                  </a:lnTo>
                  <a:lnTo>
                    <a:pt x="148571" y="3055"/>
                  </a:lnTo>
                  <a:lnTo>
                    <a:pt x="138746" y="18927"/>
                  </a:lnTo>
                  <a:lnTo>
                    <a:pt x="132227" y="54171"/>
                  </a:lnTo>
                  <a:lnTo>
                    <a:pt x="137260" y="108002"/>
                  </a:lnTo>
                  <a:lnTo>
                    <a:pt x="142588" y="166815"/>
                  </a:lnTo>
                  <a:lnTo>
                    <a:pt x="154423" y="210943"/>
                  </a:lnTo>
                  <a:lnTo>
                    <a:pt x="182125" y="258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06556" y="1042321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12145" y="9265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99301" y="941608"/>
              <a:ext cx="155000" cy="171503"/>
            </a:xfrm>
            <a:custGeom>
              <a:avLst/>
              <a:gdLst/>
              <a:ahLst/>
              <a:cxnLst/>
              <a:rect l="0" t="0" r="0" b="0"/>
              <a:pathLst>
                <a:path w="155000" h="171503">
                  <a:moveTo>
                    <a:pt x="7600" y="100713"/>
                  </a:moveTo>
                  <a:lnTo>
                    <a:pt x="50292" y="97593"/>
                  </a:lnTo>
                  <a:lnTo>
                    <a:pt x="81471" y="86140"/>
                  </a:lnTo>
                  <a:lnTo>
                    <a:pt x="123448" y="61310"/>
                  </a:lnTo>
                  <a:lnTo>
                    <a:pt x="129286" y="53387"/>
                  </a:lnTo>
                  <a:lnTo>
                    <a:pt x="132008" y="44596"/>
                  </a:lnTo>
                  <a:lnTo>
                    <a:pt x="132652" y="35225"/>
                  </a:lnTo>
                  <a:lnTo>
                    <a:pt x="127130" y="18575"/>
                  </a:lnTo>
                  <a:lnTo>
                    <a:pt x="122382" y="10859"/>
                  </a:lnTo>
                  <a:lnTo>
                    <a:pt x="113368" y="5715"/>
                  </a:lnTo>
                  <a:lnTo>
                    <a:pt x="87753" y="0"/>
                  </a:lnTo>
                  <a:lnTo>
                    <a:pt x="63111" y="3699"/>
                  </a:lnTo>
                  <a:lnTo>
                    <a:pt x="32627" y="18936"/>
                  </a:lnTo>
                  <a:lnTo>
                    <a:pt x="17553" y="32782"/>
                  </a:lnTo>
                  <a:lnTo>
                    <a:pt x="6955" y="50634"/>
                  </a:lnTo>
                  <a:lnTo>
                    <a:pt x="0" y="86005"/>
                  </a:lnTo>
                  <a:lnTo>
                    <a:pt x="3529" y="120531"/>
                  </a:lnTo>
                  <a:lnTo>
                    <a:pt x="15150" y="139157"/>
                  </a:lnTo>
                  <a:lnTo>
                    <a:pt x="32013" y="154064"/>
                  </a:lnTo>
                  <a:lnTo>
                    <a:pt x="51206" y="164589"/>
                  </a:lnTo>
                  <a:lnTo>
                    <a:pt x="87331" y="171502"/>
                  </a:lnTo>
                  <a:lnTo>
                    <a:pt x="142853" y="165696"/>
                  </a:lnTo>
                  <a:lnTo>
                    <a:pt x="154999" y="163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95521" y="937361"/>
              <a:ext cx="195733" cy="159175"/>
            </a:xfrm>
            <a:custGeom>
              <a:avLst/>
              <a:gdLst/>
              <a:ahLst/>
              <a:cxnLst/>
              <a:rect l="0" t="0" r="0" b="0"/>
              <a:pathLst>
                <a:path w="195733" h="159175">
                  <a:moveTo>
                    <a:pt x="111505" y="94431"/>
                  </a:moveTo>
                  <a:lnTo>
                    <a:pt x="117094" y="77664"/>
                  </a:lnTo>
                  <a:lnTo>
                    <a:pt x="113599" y="60073"/>
                  </a:lnTo>
                  <a:lnTo>
                    <a:pt x="92291" y="20184"/>
                  </a:lnTo>
                  <a:lnTo>
                    <a:pt x="76059" y="5670"/>
                  </a:lnTo>
                  <a:lnTo>
                    <a:pt x="66818" y="162"/>
                  </a:lnTo>
                  <a:lnTo>
                    <a:pt x="57147" y="0"/>
                  </a:lnTo>
                  <a:lnTo>
                    <a:pt x="37043" y="9178"/>
                  </a:lnTo>
                  <a:lnTo>
                    <a:pt x="11583" y="28487"/>
                  </a:lnTo>
                  <a:lnTo>
                    <a:pt x="2754" y="48355"/>
                  </a:lnTo>
                  <a:lnTo>
                    <a:pt x="0" y="72783"/>
                  </a:lnTo>
                  <a:lnTo>
                    <a:pt x="10759" y="134850"/>
                  </a:lnTo>
                  <a:lnTo>
                    <a:pt x="16265" y="143604"/>
                  </a:lnTo>
                  <a:lnTo>
                    <a:pt x="31742" y="156450"/>
                  </a:lnTo>
                  <a:lnTo>
                    <a:pt x="40781" y="159174"/>
                  </a:lnTo>
                  <a:lnTo>
                    <a:pt x="60185" y="159081"/>
                  </a:lnTo>
                  <a:lnTo>
                    <a:pt x="77388" y="152020"/>
                  </a:lnTo>
                  <a:lnTo>
                    <a:pt x="85251" y="146862"/>
                  </a:lnTo>
                  <a:lnTo>
                    <a:pt x="97107" y="131772"/>
                  </a:lnTo>
                  <a:lnTo>
                    <a:pt x="114251" y="93488"/>
                  </a:lnTo>
                  <a:lnTo>
                    <a:pt x="119184" y="90293"/>
                  </a:lnTo>
                  <a:lnTo>
                    <a:pt x="124813" y="91672"/>
                  </a:lnTo>
                  <a:lnTo>
                    <a:pt x="137307" y="102564"/>
                  </a:lnTo>
                  <a:lnTo>
                    <a:pt x="195732" y="15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28680" y="926507"/>
              <a:ext cx="120502" cy="173967"/>
            </a:xfrm>
            <a:custGeom>
              <a:avLst/>
              <a:gdLst/>
              <a:ahLst/>
              <a:cxnLst/>
              <a:rect l="0" t="0" r="0" b="0"/>
              <a:pathLst>
                <a:path w="120502" h="173967">
                  <a:moveTo>
                    <a:pt x="15216" y="84228"/>
                  </a:moveTo>
                  <a:lnTo>
                    <a:pt x="18336" y="126920"/>
                  </a:lnTo>
                  <a:lnTo>
                    <a:pt x="29789" y="158099"/>
                  </a:lnTo>
                  <a:lnTo>
                    <a:pt x="36901" y="173212"/>
                  </a:lnTo>
                  <a:lnTo>
                    <a:pt x="35522" y="173966"/>
                  </a:lnTo>
                  <a:lnTo>
                    <a:pt x="32263" y="172130"/>
                  </a:lnTo>
                  <a:lnTo>
                    <a:pt x="11663" y="115751"/>
                  </a:lnTo>
                  <a:lnTo>
                    <a:pt x="0" y="73687"/>
                  </a:lnTo>
                  <a:lnTo>
                    <a:pt x="1824" y="52637"/>
                  </a:lnTo>
                  <a:lnTo>
                    <a:pt x="9654" y="34703"/>
                  </a:lnTo>
                  <a:lnTo>
                    <a:pt x="15018" y="26645"/>
                  </a:lnTo>
                  <a:lnTo>
                    <a:pt x="30336" y="14572"/>
                  </a:lnTo>
                  <a:lnTo>
                    <a:pt x="50012" y="6477"/>
                  </a:lnTo>
                  <a:lnTo>
                    <a:pt x="94533" y="1280"/>
                  </a:lnTo>
                  <a:lnTo>
                    <a:pt x="1205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91295" y="962924"/>
              <a:ext cx="124963" cy="164075"/>
            </a:xfrm>
            <a:custGeom>
              <a:avLst/>
              <a:gdLst/>
              <a:ahLst/>
              <a:cxnLst/>
              <a:rect l="0" t="0" r="0" b="0"/>
              <a:pathLst>
                <a:path w="124963" h="164075">
                  <a:moveTo>
                    <a:pt x="0" y="47811"/>
                  </a:moveTo>
                  <a:lnTo>
                    <a:pt x="16768" y="58990"/>
                  </a:lnTo>
                  <a:lnTo>
                    <a:pt x="49552" y="65941"/>
                  </a:lnTo>
                  <a:lnTo>
                    <a:pt x="72326" y="61328"/>
                  </a:lnTo>
                  <a:lnTo>
                    <a:pt x="115542" y="39303"/>
                  </a:lnTo>
                  <a:lnTo>
                    <a:pt x="121482" y="31611"/>
                  </a:lnTo>
                  <a:lnTo>
                    <a:pt x="124272" y="22973"/>
                  </a:lnTo>
                  <a:lnTo>
                    <a:pt x="124962" y="13705"/>
                  </a:lnTo>
                  <a:lnTo>
                    <a:pt x="120743" y="7526"/>
                  </a:lnTo>
                  <a:lnTo>
                    <a:pt x="113250" y="3407"/>
                  </a:lnTo>
                  <a:lnTo>
                    <a:pt x="93617" y="0"/>
                  </a:lnTo>
                  <a:lnTo>
                    <a:pt x="73194" y="2385"/>
                  </a:lnTo>
                  <a:lnTo>
                    <a:pt x="41965" y="15894"/>
                  </a:lnTo>
                  <a:lnTo>
                    <a:pt x="16074" y="34715"/>
                  </a:lnTo>
                  <a:lnTo>
                    <a:pt x="7144" y="54469"/>
                  </a:lnTo>
                  <a:lnTo>
                    <a:pt x="1411" y="105278"/>
                  </a:lnTo>
                  <a:lnTo>
                    <a:pt x="6867" y="126385"/>
                  </a:lnTo>
                  <a:lnTo>
                    <a:pt x="18260" y="143564"/>
                  </a:lnTo>
                  <a:lnTo>
                    <a:pt x="35022" y="158998"/>
                  </a:lnTo>
                  <a:lnTo>
                    <a:pt x="45575" y="162880"/>
                  </a:lnTo>
                  <a:lnTo>
                    <a:pt x="69778" y="164074"/>
                  </a:lnTo>
                  <a:lnTo>
                    <a:pt x="115814" y="153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54507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075565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34444" y="1341090"/>
            <a:ext cx="2380306" cy="448755"/>
            <a:chOff x="3234444" y="1341090"/>
            <a:chExt cx="2380306" cy="448755"/>
          </a:xfrm>
        </p:grpSpPr>
        <p:sp>
          <p:nvSpPr>
            <p:cNvPr id="87" name="Freeform 86"/>
            <p:cNvSpPr/>
            <p:nvPr/>
          </p:nvSpPr>
          <p:spPr>
            <a:xfrm>
              <a:off x="3234444" y="1347647"/>
              <a:ext cx="18862" cy="284271"/>
            </a:xfrm>
            <a:custGeom>
              <a:avLst/>
              <a:gdLst/>
              <a:ahLst/>
              <a:cxnLst/>
              <a:rect l="0" t="0" r="0" b="0"/>
              <a:pathLst>
                <a:path w="18862" h="28427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11277" y="210423"/>
                  </a:lnTo>
                  <a:lnTo>
                    <a:pt x="16614" y="249521"/>
                  </a:lnTo>
                  <a:lnTo>
                    <a:pt x="18861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69119" y="1610860"/>
              <a:ext cx="42826" cy="126343"/>
            </a:xfrm>
            <a:custGeom>
              <a:avLst/>
              <a:gdLst/>
              <a:ahLst/>
              <a:cxnLst/>
              <a:rect l="0" t="0" r="0" b="0"/>
              <a:pathLst>
                <a:path w="42826" h="126343">
                  <a:moveTo>
                    <a:pt x="0" y="0"/>
                  </a:moveTo>
                  <a:lnTo>
                    <a:pt x="16767" y="5589"/>
                  </a:lnTo>
                  <a:lnTo>
                    <a:pt x="31239" y="17692"/>
                  </a:lnTo>
                  <a:lnTo>
                    <a:pt x="38373" y="25832"/>
                  </a:lnTo>
                  <a:lnTo>
                    <a:pt x="41960" y="35939"/>
                  </a:lnTo>
                  <a:lnTo>
                    <a:pt x="42825" y="59646"/>
                  </a:lnTo>
                  <a:lnTo>
                    <a:pt x="33849" y="10224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00215" y="1354913"/>
              <a:ext cx="163703" cy="286206"/>
            </a:xfrm>
            <a:custGeom>
              <a:avLst/>
              <a:gdLst/>
              <a:ahLst/>
              <a:cxnLst/>
              <a:rect l="0" t="0" r="0" b="0"/>
              <a:pathLst>
                <a:path w="163703" h="286206">
                  <a:moveTo>
                    <a:pt x="26831" y="34848"/>
                  </a:moveTo>
                  <a:lnTo>
                    <a:pt x="38010" y="18081"/>
                  </a:lnTo>
                  <a:lnTo>
                    <a:pt x="52856" y="6729"/>
                  </a:lnTo>
                  <a:lnTo>
                    <a:pt x="61729" y="2064"/>
                  </a:lnTo>
                  <a:lnTo>
                    <a:pt x="84065" y="0"/>
                  </a:lnTo>
                  <a:lnTo>
                    <a:pt x="96573" y="1088"/>
                  </a:lnTo>
                  <a:lnTo>
                    <a:pt x="116709" y="11655"/>
                  </a:lnTo>
                  <a:lnTo>
                    <a:pt x="125354" y="19386"/>
                  </a:lnTo>
                  <a:lnTo>
                    <a:pt x="143111" y="52624"/>
                  </a:lnTo>
                  <a:lnTo>
                    <a:pt x="150192" y="92107"/>
                  </a:lnTo>
                  <a:lnTo>
                    <a:pt x="145349" y="147371"/>
                  </a:lnTo>
                  <a:lnTo>
                    <a:pt x="140059" y="200228"/>
                  </a:lnTo>
                  <a:lnTo>
                    <a:pt x="133307" y="221824"/>
                  </a:lnTo>
                  <a:lnTo>
                    <a:pt x="122507" y="239221"/>
                  </a:lnTo>
                  <a:lnTo>
                    <a:pt x="68102" y="283787"/>
                  </a:lnTo>
                  <a:lnTo>
                    <a:pt x="57854" y="286205"/>
                  </a:lnTo>
                  <a:lnTo>
                    <a:pt x="37110" y="282653"/>
                  </a:lnTo>
                  <a:lnTo>
                    <a:pt x="11290" y="267499"/>
                  </a:lnTo>
                  <a:lnTo>
                    <a:pt x="5942" y="258969"/>
                  </a:lnTo>
                  <a:lnTo>
                    <a:pt x="0" y="237013"/>
                  </a:lnTo>
                  <a:lnTo>
                    <a:pt x="1924" y="228116"/>
                  </a:lnTo>
                  <a:lnTo>
                    <a:pt x="6717" y="221016"/>
                  </a:lnTo>
                  <a:lnTo>
                    <a:pt x="13422" y="215112"/>
                  </a:lnTo>
                  <a:lnTo>
                    <a:pt x="33350" y="208552"/>
                  </a:lnTo>
                  <a:lnTo>
                    <a:pt x="56634" y="206806"/>
                  </a:lnTo>
                  <a:lnTo>
                    <a:pt x="89474" y="213571"/>
                  </a:lnTo>
                  <a:lnTo>
                    <a:pt x="149617" y="239946"/>
                  </a:lnTo>
                  <a:lnTo>
                    <a:pt x="163702" y="245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58673" y="1589803"/>
              <a:ext cx="45643" cy="115814"/>
            </a:xfrm>
            <a:custGeom>
              <a:avLst/>
              <a:gdLst/>
              <a:ahLst/>
              <a:cxnLst/>
              <a:rect l="0" t="0" r="0" b="0"/>
              <a:pathLst>
                <a:path w="45643" h="115814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45642" y="74786"/>
                  </a:lnTo>
                  <a:lnTo>
                    <a:pt x="42512" y="92900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25526" y="1341090"/>
              <a:ext cx="207817" cy="288658"/>
            </a:xfrm>
            <a:custGeom>
              <a:avLst/>
              <a:gdLst/>
              <a:ahLst/>
              <a:cxnLst/>
              <a:rect l="0" t="0" r="0" b="0"/>
              <a:pathLst>
                <a:path w="207817" h="288658">
                  <a:moveTo>
                    <a:pt x="12132" y="27614"/>
                  </a:moveTo>
                  <a:lnTo>
                    <a:pt x="953" y="38793"/>
                  </a:lnTo>
                  <a:lnTo>
                    <a:pt x="0" y="38576"/>
                  </a:lnTo>
                  <a:lnTo>
                    <a:pt x="5180" y="28977"/>
                  </a:lnTo>
                  <a:lnTo>
                    <a:pt x="26840" y="9431"/>
                  </a:lnTo>
                  <a:lnTo>
                    <a:pt x="48694" y="1985"/>
                  </a:lnTo>
                  <a:lnTo>
                    <a:pt x="61073" y="0"/>
                  </a:lnTo>
                  <a:lnTo>
                    <a:pt x="81067" y="4033"/>
                  </a:lnTo>
                  <a:lnTo>
                    <a:pt x="89674" y="8384"/>
                  </a:lnTo>
                  <a:lnTo>
                    <a:pt x="102357" y="22577"/>
                  </a:lnTo>
                  <a:lnTo>
                    <a:pt x="107377" y="31275"/>
                  </a:lnTo>
                  <a:lnTo>
                    <a:pt x="109835" y="50298"/>
                  </a:lnTo>
                  <a:lnTo>
                    <a:pt x="105858" y="70451"/>
                  </a:lnTo>
                  <a:lnTo>
                    <a:pt x="90466" y="100358"/>
                  </a:lnTo>
                  <a:lnTo>
                    <a:pt x="77752" y="116877"/>
                  </a:lnTo>
                  <a:lnTo>
                    <a:pt x="76936" y="121048"/>
                  </a:lnTo>
                  <a:lnTo>
                    <a:pt x="79901" y="122659"/>
                  </a:lnTo>
                  <a:lnTo>
                    <a:pt x="103961" y="125575"/>
                  </a:lnTo>
                  <a:lnTo>
                    <a:pt x="148424" y="137042"/>
                  </a:lnTo>
                  <a:lnTo>
                    <a:pt x="174827" y="152714"/>
                  </a:lnTo>
                  <a:lnTo>
                    <a:pt x="197468" y="177765"/>
                  </a:lnTo>
                  <a:lnTo>
                    <a:pt x="205638" y="200413"/>
                  </a:lnTo>
                  <a:lnTo>
                    <a:pt x="207816" y="213003"/>
                  </a:lnTo>
                  <a:lnTo>
                    <a:pt x="203997" y="236351"/>
                  </a:lnTo>
                  <a:lnTo>
                    <a:pt x="199703" y="247491"/>
                  </a:lnTo>
                  <a:lnTo>
                    <a:pt x="182455" y="266107"/>
                  </a:lnTo>
                  <a:lnTo>
                    <a:pt x="159191" y="279840"/>
                  </a:lnTo>
                  <a:lnTo>
                    <a:pt x="106128" y="288657"/>
                  </a:lnTo>
                  <a:lnTo>
                    <a:pt x="80814" y="287522"/>
                  </a:lnTo>
                  <a:lnTo>
                    <a:pt x="43717" y="269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21927" y="1600331"/>
              <a:ext cx="38321" cy="105286"/>
            </a:xfrm>
            <a:custGeom>
              <a:avLst/>
              <a:gdLst/>
              <a:ahLst/>
              <a:cxnLst/>
              <a:rect l="0" t="0" r="0" b="0"/>
              <a:pathLst>
                <a:path w="38321" h="105286">
                  <a:moveTo>
                    <a:pt x="0" y="0"/>
                  </a:moveTo>
                  <a:lnTo>
                    <a:pt x="29309" y="34898"/>
                  </a:lnTo>
                  <a:lnTo>
                    <a:pt x="36423" y="57234"/>
                  </a:lnTo>
                  <a:lnTo>
                    <a:pt x="38320" y="69742"/>
                  </a:lnTo>
                  <a:lnTo>
                    <a:pt x="36075" y="79250"/>
                  </a:lnTo>
                  <a:lnTo>
                    <a:pt x="31069" y="86759"/>
                  </a:lnTo>
                  <a:lnTo>
                    <a:pt x="18488" y="9705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90591" y="1368704"/>
              <a:ext cx="20892" cy="315856"/>
            </a:xfrm>
            <a:custGeom>
              <a:avLst/>
              <a:gdLst/>
              <a:ahLst/>
              <a:cxnLst/>
              <a:rect l="0" t="0" r="0" b="0"/>
              <a:pathLst>
                <a:path w="20892" h="315856">
                  <a:moveTo>
                    <a:pt x="20891" y="0"/>
                  </a:moveTo>
                  <a:lnTo>
                    <a:pt x="6236" y="55141"/>
                  </a:lnTo>
                  <a:lnTo>
                    <a:pt x="1731" y="103556"/>
                  </a:lnTo>
                  <a:lnTo>
                    <a:pt x="396" y="154946"/>
                  </a:lnTo>
                  <a:lnTo>
                    <a:pt x="0" y="207217"/>
                  </a:lnTo>
                  <a:lnTo>
                    <a:pt x="7102" y="267706"/>
                  </a:lnTo>
                  <a:lnTo>
                    <a:pt x="1036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72180" y="1400290"/>
              <a:ext cx="239303" cy="155982"/>
            </a:xfrm>
            <a:custGeom>
              <a:avLst/>
              <a:gdLst/>
              <a:ahLst/>
              <a:cxnLst/>
              <a:rect l="0" t="0" r="0" b="0"/>
              <a:pathLst>
                <a:path w="239303" h="155982">
                  <a:moveTo>
                    <a:pt x="239302" y="115813"/>
                  </a:moveTo>
                  <a:lnTo>
                    <a:pt x="185157" y="127266"/>
                  </a:lnTo>
                  <a:lnTo>
                    <a:pt x="124621" y="134973"/>
                  </a:lnTo>
                  <a:lnTo>
                    <a:pt x="61853" y="148073"/>
                  </a:lnTo>
                  <a:lnTo>
                    <a:pt x="12917" y="155981"/>
                  </a:lnTo>
                  <a:lnTo>
                    <a:pt x="5321" y="153120"/>
                  </a:lnTo>
                  <a:lnTo>
                    <a:pt x="1426" y="147703"/>
                  </a:lnTo>
                  <a:lnTo>
                    <a:pt x="0" y="140583"/>
                  </a:lnTo>
                  <a:lnTo>
                    <a:pt x="4654" y="123312"/>
                  </a:lnTo>
                  <a:lnTo>
                    <a:pt x="20427" y="96978"/>
                  </a:lnTo>
                  <a:lnTo>
                    <a:pt x="36800" y="71238"/>
                  </a:lnTo>
                  <a:lnTo>
                    <a:pt x="60101" y="16551"/>
                  </a:lnTo>
                  <a:lnTo>
                    <a:pt x="708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16767" y="1663502"/>
              <a:ext cx="30122" cy="126343"/>
            </a:xfrm>
            <a:custGeom>
              <a:avLst/>
              <a:gdLst/>
              <a:ahLst/>
              <a:cxnLst/>
              <a:rect l="0" t="0" r="0" b="0"/>
              <a:pathLst>
                <a:path w="30122" h="126343">
                  <a:moveTo>
                    <a:pt x="21056" y="0"/>
                  </a:moveTo>
                  <a:lnTo>
                    <a:pt x="30121" y="58617"/>
                  </a:lnTo>
                  <a:lnTo>
                    <a:pt x="24695" y="7908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86790" y="1368704"/>
              <a:ext cx="212798" cy="294799"/>
            </a:xfrm>
            <a:custGeom>
              <a:avLst/>
              <a:gdLst/>
              <a:ahLst/>
              <a:cxnLst/>
              <a:rect l="0" t="0" r="0" b="0"/>
              <a:pathLst>
                <a:path w="212798" h="294799">
                  <a:moveTo>
                    <a:pt x="135303" y="0"/>
                  </a:moveTo>
                  <a:lnTo>
                    <a:pt x="97825" y="8334"/>
                  </a:lnTo>
                  <a:lnTo>
                    <a:pt x="35091" y="12579"/>
                  </a:lnTo>
                  <a:lnTo>
                    <a:pt x="16285" y="21579"/>
                  </a:lnTo>
                  <a:lnTo>
                    <a:pt x="10334" y="29594"/>
                  </a:lnTo>
                  <a:lnTo>
                    <a:pt x="3722" y="50977"/>
                  </a:lnTo>
                  <a:lnTo>
                    <a:pt x="0" y="89324"/>
                  </a:lnTo>
                  <a:lnTo>
                    <a:pt x="5368" y="110280"/>
                  </a:lnTo>
                  <a:lnTo>
                    <a:pt x="10075" y="119143"/>
                  </a:lnTo>
                  <a:lnTo>
                    <a:pt x="15553" y="122713"/>
                  </a:lnTo>
                  <a:lnTo>
                    <a:pt x="21544" y="122753"/>
                  </a:lnTo>
                  <a:lnTo>
                    <a:pt x="64431" y="109492"/>
                  </a:lnTo>
                  <a:lnTo>
                    <a:pt x="100916" y="107701"/>
                  </a:lnTo>
                  <a:lnTo>
                    <a:pt x="123529" y="111428"/>
                  </a:lnTo>
                  <a:lnTo>
                    <a:pt x="142159" y="120104"/>
                  </a:lnTo>
                  <a:lnTo>
                    <a:pt x="178771" y="150326"/>
                  </a:lnTo>
                  <a:lnTo>
                    <a:pt x="198225" y="179852"/>
                  </a:lnTo>
                  <a:lnTo>
                    <a:pt x="211398" y="210827"/>
                  </a:lnTo>
                  <a:lnTo>
                    <a:pt x="212797" y="231741"/>
                  </a:lnTo>
                  <a:lnTo>
                    <a:pt x="208349" y="251565"/>
                  </a:lnTo>
                  <a:lnTo>
                    <a:pt x="198574" y="268174"/>
                  </a:lnTo>
                  <a:lnTo>
                    <a:pt x="174327" y="290679"/>
                  </a:lnTo>
                  <a:lnTo>
                    <a:pt x="163659" y="294392"/>
                  </a:lnTo>
                  <a:lnTo>
                    <a:pt x="11424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01077" y="1674031"/>
              <a:ext cx="30124" cy="94757"/>
            </a:xfrm>
            <a:custGeom>
              <a:avLst/>
              <a:gdLst/>
              <a:ahLst/>
              <a:cxnLst/>
              <a:rect l="0" t="0" r="0" b="0"/>
              <a:pathLst>
                <a:path w="30124" h="94757">
                  <a:moveTo>
                    <a:pt x="21057" y="0"/>
                  </a:moveTo>
                  <a:lnTo>
                    <a:pt x="29391" y="37478"/>
                  </a:lnTo>
                  <a:lnTo>
                    <a:pt x="30123" y="49551"/>
                  </a:lnTo>
                  <a:lnTo>
                    <a:pt x="24697" y="69206"/>
                  </a:lnTo>
                  <a:lnTo>
                    <a:pt x="15656" y="834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15773" y="1379233"/>
              <a:ext cx="198977" cy="291729"/>
            </a:xfrm>
            <a:custGeom>
              <a:avLst/>
              <a:gdLst/>
              <a:ahLst/>
              <a:cxnLst/>
              <a:rect l="0" t="0" r="0" b="0"/>
              <a:pathLst>
                <a:path w="198977" h="291729">
                  <a:moveTo>
                    <a:pt x="90631" y="0"/>
                  </a:moveTo>
                  <a:lnTo>
                    <a:pt x="73863" y="11178"/>
                  </a:lnTo>
                  <a:lnTo>
                    <a:pt x="31038" y="67628"/>
                  </a:lnTo>
                  <a:lnTo>
                    <a:pt x="15522" y="101666"/>
                  </a:lnTo>
                  <a:lnTo>
                    <a:pt x="969" y="162325"/>
                  </a:lnTo>
                  <a:lnTo>
                    <a:pt x="0" y="220580"/>
                  </a:lnTo>
                  <a:lnTo>
                    <a:pt x="5897" y="246604"/>
                  </a:lnTo>
                  <a:lnTo>
                    <a:pt x="16317" y="265970"/>
                  </a:lnTo>
                  <a:lnTo>
                    <a:pt x="31866" y="279256"/>
                  </a:lnTo>
                  <a:lnTo>
                    <a:pt x="40926" y="284436"/>
                  </a:lnTo>
                  <a:lnTo>
                    <a:pt x="81623" y="291728"/>
                  </a:lnTo>
                  <a:lnTo>
                    <a:pt x="107684" y="287194"/>
                  </a:lnTo>
                  <a:lnTo>
                    <a:pt x="162633" y="264767"/>
                  </a:lnTo>
                  <a:lnTo>
                    <a:pt x="179564" y="248695"/>
                  </a:lnTo>
                  <a:lnTo>
                    <a:pt x="196660" y="219916"/>
                  </a:lnTo>
                  <a:lnTo>
                    <a:pt x="198976" y="199516"/>
                  </a:lnTo>
                  <a:lnTo>
                    <a:pt x="197956" y="189163"/>
                  </a:lnTo>
                  <a:lnTo>
                    <a:pt x="193766" y="181090"/>
                  </a:lnTo>
                  <a:lnTo>
                    <a:pt x="179753" y="169002"/>
                  </a:lnTo>
                  <a:lnTo>
                    <a:pt x="158706" y="162849"/>
                  </a:lnTo>
                  <a:lnTo>
                    <a:pt x="107067" y="158899"/>
                  </a:lnTo>
                  <a:lnTo>
                    <a:pt x="65735" y="169394"/>
                  </a:lnTo>
                  <a:lnTo>
                    <a:pt x="35031" y="187321"/>
                  </a:lnTo>
                  <a:lnTo>
                    <a:pt x="24975" y="197507"/>
                  </a:lnTo>
                  <a:lnTo>
                    <a:pt x="1693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73782" y="2507977"/>
            <a:ext cx="1379234" cy="471457"/>
            <a:chOff x="473782" y="2507977"/>
            <a:chExt cx="1379234" cy="471457"/>
          </a:xfrm>
        </p:grpSpPr>
        <p:sp>
          <p:nvSpPr>
            <p:cNvPr id="100" name="Freeform 99"/>
            <p:cNvSpPr/>
            <p:nvPr/>
          </p:nvSpPr>
          <p:spPr>
            <a:xfrm>
              <a:off x="489968" y="2526839"/>
              <a:ext cx="257556" cy="393434"/>
            </a:xfrm>
            <a:custGeom>
              <a:avLst/>
              <a:gdLst/>
              <a:ahLst/>
              <a:cxnLst/>
              <a:rect l="0" t="0" r="0" b="0"/>
              <a:pathLst>
                <a:path w="257556" h="393434">
                  <a:moveTo>
                    <a:pt x="4871" y="0"/>
                  </a:moveTo>
                  <a:lnTo>
                    <a:pt x="7990" y="54144"/>
                  </a:lnTo>
                  <a:lnTo>
                    <a:pt x="13936" y="114680"/>
                  </a:lnTo>
                  <a:lnTo>
                    <a:pt x="14966" y="165651"/>
                  </a:lnTo>
                  <a:lnTo>
                    <a:pt x="8078" y="226870"/>
                  </a:lnTo>
                  <a:lnTo>
                    <a:pt x="5504" y="284023"/>
                  </a:lnTo>
                  <a:lnTo>
                    <a:pt x="4996" y="345962"/>
                  </a:lnTo>
                  <a:lnTo>
                    <a:pt x="0" y="391862"/>
                  </a:lnTo>
                  <a:lnTo>
                    <a:pt x="2793" y="393433"/>
                  </a:lnTo>
                  <a:lnTo>
                    <a:pt x="58624" y="375127"/>
                  </a:lnTo>
                  <a:lnTo>
                    <a:pt x="109422" y="369807"/>
                  </a:lnTo>
                  <a:lnTo>
                    <a:pt x="157642" y="368885"/>
                  </a:lnTo>
                  <a:lnTo>
                    <a:pt x="220098" y="368574"/>
                  </a:lnTo>
                  <a:lnTo>
                    <a:pt x="25755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4839" y="266370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940" y="16789"/>
                  </a:lnTo>
                  <a:lnTo>
                    <a:pt x="72532" y="20214"/>
                  </a:lnTo>
                  <a:lnTo>
                    <a:pt x="10180" y="293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4839" y="2507977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8333"/>
                  </a:moveTo>
                  <a:lnTo>
                    <a:pt x="162563" y="0"/>
                  </a:lnTo>
                  <a:lnTo>
                    <a:pt x="127715" y="1575"/>
                  </a:lnTo>
                  <a:lnTo>
                    <a:pt x="65475" y="7444"/>
                  </a:lnTo>
                  <a:lnTo>
                    <a:pt x="19649" y="815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0694" y="2716352"/>
              <a:ext cx="136871" cy="185531"/>
            </a:xfrm>
            <a:custGeom>
              <a:avLst/>
              <a:gdLst/>
              <a:ahLst/>
              <a:cxnLst/>
              <a:rect l="0" t="0" r="0" b="0"/>
              <a:pathLst>
                <a:path w="136871" h="185531">
                  <a:moveTo>
                    <a:pt x="0" y="42114"/>
                  </a:moveTo>
                  <a:lnTo>
                    <a:pt x="19128" y="97159"/>
                  </a:lnTo>
                  <a:lnTo>
                    <a:pt x="44214" y="156626"/>
                  </a:lnTo>
                  <a:lnTo>
                    <a:pt x="61323" y="183538"/>
                  </a:lnTo>
                  <a:lnTo>
                    <a:pt x="67788" y="185530"/>
                  </a:lnTo>
                  <a:lnTo>
                    <a:pt x="74438" y="183348"/>
                  </a:lnTo>
                  <a:lnTo>
                    <a:pt x="81211" y="178384"/>
                  </a:lnTo>
                  <a:lnTo>
                    <a:pt x="88736" y="157271"/>
                  </a:lnTo>
                  <a:lnTo>
                    <a:pt x="99156" y="107235"/>
                  </a:lnTo>
                  <a:lnTo>
                    <a:pt x="124264" y="52899"/>
                  </a:lnTo>
                  <a:lnTo>
                    <a:pt x="133135" y="2425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003110" y="2721045"/>
              <a:ext cx="144497" cy="162317"/>
            </a:xfrm>
            <a:custGeom>
              <a:avLst/>
              <a:gdLst/>
              <a:ahLst/>
              <a:cxnLst/>
              <a:rect l="0" t="0" r="0" b="0"/>
              <a:pathLst>
                <a:path w="144497" h="162317">
                  <a:moveTo>
                    <a:pt x="28682" y="111120"/>
                  </a:moveTo>
                  <a:lnTo>
                    <a:pt x="66160" y="102787"/>
                  </a:lnTo>
                  <a:lnTo>
                    <a:pt x="89793" y="99228"/>
                  </a:lnTo>
                  <a:lnTo>
                    <a:pt x="111994" y="89847"/>
                  </a:lnTo>
                  <a:lnTo>
                    <a:pt x="127321" y="74760"/>
                  </a:lnTo>
                  <a:lnTo>
                    <a:pt x="133046" y="65823"/>
                  </a:lnTo>
                  <a:lnTo>
                    <a:pt x="136287" y="46535"/>
                  </a:lnTo>
                  <a:lnTo>
                    <a:pt x="135514" y="36478"/>
                  </a:lnTo>
                  <a:lnTo>
                    <a:pt x="125296" y="19064"/>
                  </a:lnTo>
                  <a:lnTo>
                    <a:pt x="117658" y="11145"/>
                  </a:lnTo>
                  <a:lnTo>
                    <a:pt x="96693" y="2346"/>
                  </a:lnTo>
                  <a:lnTo>
                    <a:pt x="84551" y="0"/>
                  </a:lnTo>
                  <a:lnTo>
                    <a:pt x="61702" y="3632"/>
                  </a:lnTo>
                  <a:lnTo>
                    <a:pt x="32227" y="18831"/>
                  </a:lnTo>
                  <a:lnTo>
                    <a:pt x="17389" y="32668"/>
                  </a:lnTo>
                  <a:lnTo>
                    <a:pt x="6896" y="50517"/>
                  </a:lnTo>
                  <a:lnTo>
                    <a:pt x="0" y="85885"/>
                  </a:lnTo>
                  <a:lnTo>
                    <a:pt x="4626" y="109263"/>
                  </a:lnTo>
                  <a:lnTo>
                    <a:pt x="20385" y="139036"/>
                  </a:lnTo>
                  <a:lnTo>
                    <a:pt x="26660" y="147278"/>
                  </a:lnTo>
                  <a:lnTo>
                    <a:pt x="46111" y="156436"/>
                  </a:lnTo>
                  <a:lnTo>
                    <a:pt x="96726" y="162316"/>
                  </a:lnTo>
                  <a:lnTo>
                    <a:pt x="144496" y="153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10777" y="2741761"/>
              <a:ext cx="178985" cy="153576"/>
            </a:xfrm>
            <a:custGeom>
              <a:avLst/>
              <a:gdLst/>
              <a:ahLst/>
              <a:cxnLst/>
              <a:rect l="0" t="0" r="0" b="0"/>
              <a:pathLst>
                <a:path w="178985" h="153576">
                  <a:moveTo>
                    <a:pt x="0" y="69347"/>
                  </a:moveTo>
                  <a:lnTo>
                    <a:pt x="15618" y="125756"/>
                  </a:lnTo>
                  <a:lnTo>
                    <a:pt x="13570" y="120154"/>
                  </a:lnTo>
                  <a:lnTo>
                    <a:pt x="12299" y="80726"/>
                  </a:lnTo>
                  <a:lnTo>
                    <a:pt x="16385" y="59197"/>
                  </a:lnTo>
                  <a:lnTo>
                    <a:pt x="30851" y="32935"/>
                  </a:lnTo>
                  <a:lnTo>
                    <a:pt x="49955" y="10335"/>
                  </a:lnTo>
                  <a:lnTo>
                    <a:pt x="69775" y="2176"/>
                  </a:lnTo>
                  <a:lnTo>
                    <a:pt x="81612" y="0"/>
                  </a:lnTo>
                  <a:lnTo>
                    <a:pt x="101003" y="3821"/>
                  </a:lnTo>
                  <a:lnTo>
                    <a:pt x="125073" y="19127"/>
                  </a:lnTo>
                  <a:lnTo>
                    <a:pt x="154167" y="45259"/>
                  </a:lnTo>
                  <a:lnTo>
                    <a:pt x="162105" y="65271"/>
                  </a:lnTo>
                  <a:lnTo>
                    <a:pt x="174855" y="120283"/>
                  </a:lnTo>
                  <a:lnTo>
                    <a:pt x="178984" y="153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57872" y="2537367"/>
              <a:ext cx="31152" cy="336913"/>
            </a:xfrm>
            <a:custGeom>
              <a:avLst/>
              <a:gdLst/>
              <a:ahLst/>
              <a:cxnLst/>
              <a:rect l="0" t="0" r="0" b="0"/>
              <a:pathLst>
                <a:path w="31152" h="336913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5786"/>
                  </a:lnTo>
                  <a:lnTo>
                    <a:pt x="11088" y="186722"/>
                  </a:lnTo>
                  <a:lnTo>
                    <a:pt x="16293" y="246761"/>
                  </a:lnTo>
                  <a:lnTo>
                    <a:pt x="30641" y="304547"/>
                  </a:lnTo>
                  <a:lnTo>
                    <a:pt x="31151" y="319798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68704" y="266370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69487" y="7236"/>
                  </a:lnTo>
                  <a:lnTo>
                    <a:pt x="2044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73782" y="2958507"/>
              <a:ext cx="1063379" cy="20927"/>
            </a:xfrm>
            <a:custGeom>
              <a:avLst/>
              <a:gdLst/>
              <a:ahLst/>
              <a:cxnLst/>
              <a:rect l="0" t="0" r="0" b="0"/>
              <a:pathLst>
                <a:path w="1063379" h="20927">
                  <a:moveTo>
                    <a:pt x="1063378" y="0"/>
                  </a:moveTo>
                  <a:lnTo>
                    <a:pt x="1006114" y="1"/>
                  </a:lnTo>
                  <a:lnTo>
                    <a:pt x="956724" y="1"/>
                  </a:lnTo>
                  <a:lnTo>
                    <a:pt x="905045" y="1"/>
                  </a:lnTo>
                  <a:lnTo>
                    <a:pt x="855808" y="1"/>
                  </a:lnTo>
                  <a:lnTo>
                    <a:pt x="808463" y="1"/>
                  </a:lnTo>
                  <a:lnTo>
                    <a:pt x="757391" y="1"/>
                  </a:lnTo>
                  <a:lnTo>
                    <a:pt x="702094" y="1"/>
                  </a:lnTo>
                  <a:lnTo>
                    <a:pt x="644376" y="1"/>
                  </a:lnTo>
                  <a:lnTo>
                    <a:pt x="590229" y="1"/>
                  </a:lnTo>
                  <a:lnTo>
                    <a:pt x="537141" y="1"/>
                  </a:lnTo>
                  <a:lnTo>
                    <a:pt x="487486" y="1"/>
                  </a:lnTo>
                  <a:lnTo>
                    <a:pt x="440018" y="1"/>
                  </a:lnTo>
                  <a:lnTo>
                    <a:pt x="377166" y="1"/>
                  </a:lnTo>
                  <a:lnTo>
                    <a:pt x="319690" y="1170"/>
                  </a:lnTo>
                  <a:lnTo>
                    <a:pt x="263277" y="8334"/>
                  </a:lnTo>
                  <a:lnTo>
                    <a:pt x="207073" y="10095"/>
                  </a:lnTo>
                  <a:lnTo>
                    <a:pt x="150911" y="17679"/>
                  </a:lnTo>
                  <a:lnTo>
                    <a:pt x="94757" y="20390"/>
                  </a:lnTo>
                  <a:lnTo>
                    <a:pt x="38604" y="20926"/>
                  </a:lnTo>
                  <a:lnTo>
                    <a:pt x="19887" y="17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37202" y="275846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172163" y="2516333"/>
            <a:ext cx="5261733" cy="515875"/>
            <a:chOff x="2172163" y="2516333"/>
            <a:chExt cx="5261733" cy="515875"/>
          </a:xfrm>
        </p:grpSpPr>
        <p:sp>
          <p:nvSpPr>
            <p:cNvPr id="111" name="Freeform 110"/>
            <p:cNvSpPr/>
            <p:nvPr/>
          </p:nvSpPr>
          <p:spPr>
            <a:xfrm>
              <a:off x="2172163" y="2516333"/>
              <a:ext cx="249392" cy="431647"/>
            </a:xfrm>
            <a:custGeom>
              <a:avLst/>
              <a:gdLst/>
              <a:ahLst/>
              <a:cxnLst/>
              <a:rect l="0" t="0" r="0" b="0"/>
              <a:pathLst>
                <a:path w="249392" h="431647">
                  <a:moveTo>
                    <a:pt x="7236" y="431646"/>
                  </a:moveTo>
                  <a:lnTo>
                    <a:pt x="0" y="404090"/>
                  </a:lnTo>
                  <a:lnTo>
                    <a:pt x="477" y="347867"/>
                  </a:lnTo>
                  <a:lnTo>
                    <a:pt x="5901" y="291355"/>
                  </a:lnTo>
                  <a:lnTo>
                    <a:pt x="15377" y="233962"/>
                  </a:lnTo>
                  <a:lnTo>
                    <a:pt x="28514" y="170632"/>
                  </a:lnTo>
                  <a:lnTo>
                    <a:pt x="42374" y="112716"/>
                  </a:lnTo>
                  <a:lnTo>
                    <a:pt x="49141" y="57385"/>
                  </a:lnTo>
                  <a:lnTo>
                    <a:pt x="58517" y="23616"/>
                  </a:lnTo>
                  <a:lnTo>
                    <a:pt x="69411" y="6194"/>
                  </a:lnTo>
                  <a:lnTo>
                    <a:pt x="76762" y="1782"/>
                  </a:lnTo>
                  <a:lnTo>
                    <a:pt x="94288" y="0"/>
                  </a:lnTo>
                  <a:lnTo>
                    <a:pt x="102705" y="3502"/>
                  </a:lnTo>
                  <a:lnTo>
                    <a:pt x="118297" y="16752"/>
                  </a:lnTo>
                  <a:lnTo>
                    <a:pt x="134639" y="49531"/>
                  </a:lnTo>
                  <a:lnTo>
                    <a:pt x="150641" y="103699"/>
                  </a:lnTo>
                  <a:lnTo>
                    <a:pt x="165067" y="166392"/>
                  </a:lnTo>
                  <a:lnTo>
                    <a:pt x="179182" y="224182"/>
                  </a:lnTo>
                  <a:lnTo>
                    <a:pt x="193235" y="280658"/>
                  </a:lnTo>
                  <a:lnTo>
                    <a:pt x="206106" y="321658"/>
                  </a:lnTo>
                  <a:lnTo>
                    <a:pt x="234472" y="364426"/>
                  </a:lnTo>
                  <a:lnTo>
                    <a:pt x="249391" y="389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79399" y="2800580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0"/>
                  </a:lnTo>
                  <a:lnTo>
                    <a:pt x="606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21554" y="2742590"/>
              <a:ext cx="147400" cy="135222"/>
            </a:xfrm>
            <a:custGeom>
              <a:avLst/>
              <a:gdLst/>
              <a:ahLst/>
              <a:cxnLst/>
              <a:rect l="0" t="0" r="0" b="0"/>
              <a:pathLst>
                <a:path w="147400" h="135222">
                  <a:moveTo>
                    <a:pt x="0" y="15876"/>
                  </a:moveTo>
                  <a:lnTo>
                    <a:pt x="0" y="38233"/>
                  </a:lnTo>
                  <a:lnTo>
                    <a:pt x="23719" y="100218"/>
                  </a:lnTo>
                  <a:lnTo>
                    <a:pt x="36097" y="135221"/>
                  </a:lnTo>
                  <a:lnTo>
                    <a:pt x="17176" y="77952"/>
                  </a:lnTo>
                  <a:lnTo>
                    <a:pt x="12498" y="41548"/>
                  </a:lnTo>
                  <a:lnTo>
                    <a:pt x="17643" y="21047"/>
                  </a:lnTo>
                  <a:lnTo>
                    <a:pt x="22290" y="12304"/>
                  </a:lnTo>
                  <a:lnTo>
                    <a:pt x="30068" y="6476"/>
                  </a:lnTo>
                  <a:lnTo>
                    <a:pt x="51188" y="0"/>
                  </a:lnTo>
                  <a:lnTo>
                    <a:pt x="61032" y="612"/>
                  </a:lnTo>
                  <a:lnTo>
                    <a:pt x="78208" y="7533"/>
                  </a:lnTo>
                  <a:lnTo>
                    <a:pt x="101032" y="30171"/>
                  </a:lnTo>
                  <a:lnTo>
                    <a:pt x="141781" y="93088"/>
                  </a:lnTo>
                  <a:lnTo>
                    <a:pt x="147399" y="100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90010" y="2747937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547896" y="2705823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178984" y="0"/>
                  </a:moveTo>
                  <a:lnTo>
                    <a:pt x="143068" y="55045"/>
                  </a:lnTo>
                  <a:lnTo>
                    <a:pt x="115651" y="106453"/>
                  </a:lnTo>
                  <a:lnTo>
                    <a:pt x="87705" y="161668"/>
                  </a:lnTo>
                  <a:lnTo>
                    <a:pt x="59655" y="217635"/>
                  </a:lnTo>
                  <a:lnTo>
                    <a:pt x="31584" y="27063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34467" y="2705823"/>
              <a:ext cx="143148" cy="140166"/>
            </a:xfrm>
            <a:custGeom>
              <a:avLst/>
              <a:gdLst/>
              <a:ahLst/>
              <a:cxnLst/>
              <a:rect l="0" t="0" r="0" b="0"/>
              <a:pathLst>
                <a:path w="143148" h="140166">
                  <a:moveTo>
                    <a:pt x="108268" y="0"/>
                  </a:moveTo>
                  <a:lnTo>
                    <a:pt x="65577" y="3120"/>
                  </a:lnTo>
                  <a:lnTo>
                    <a:pt x="46010" y="9576"/>
                  </a:lnTo>
                  <a:lnTo>
                    <a:pt x="29515" y="20244"/>
                  </a:lnTo>
                  <a:lnTo>
                    <a:pt x="17505" y="35904"/>
                  </a:lnTo>
                  <a:lnTo>
                    <a:pt x="263" y="74553"/>
                  </a:lnTo>
                  <a:lnTo>
                    <a:pt x="0" y="83627"/>
                  </a:lnTo>
                  <a:lnTo>
                    <a:pt x="5947" y="99949"/>
                  </a:lnTo>
                  <a:lnTo>
                    <a:pt x="22449" y="122292"/>
                  </a:lnTo>
                  <a:lnTo>
                    <a:pt x="47745" y="138140"/>
                  </a:lnTo>
                  <a:lnTo>
                    <a:pt x="67331" y="140165"/>
                  </a:lnTo>
                  <a:lnTo>
                    <a:pt x="86565" y="135995"/>
                  </a:lnTo>
                  <a:lnTo>
                    <a:pt x="117976" y="114255"/>
                  </a:lnTo>
                  <a:lnTo>
                    <a:pt x="131300" y="99913"/>
                  </a:lnTo>
                  <a:lnTo>
                    <a:pt x="141122" y="81841"/>
                  </a:lnTo>
                  <a:lnTo>
                    <a:pt x="143147" y="62110"/>
                  </a:lnTo>
                  <a:lnTo>
                    <a:pt x="138978" y="4281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121374" y="2737409"/>
              <a:ext cx="113368" cy="105842"/>
            </a:xfrm>
            <a:custGeom>
              <a:avLst/>
              <a:gdLst/>
              <a:ahLst/>
              <a:cxnLst/>
              <a:rect l="0" t="0" r="0" b="0"/>
              <a:pathLst>
                <a:path w="113368" h="10584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0149" y="83312"/>
                  </a:lnTo>
                  <a:lnTo>
                    <a:pt x="15648" y="91806"/>
                  </a:lnTo>
                  <a:lnTo>
                    <a:pt x="31117" y="104364"/>
                  </a:lnTo>
                  <a:lnTo>
                    <a:pt x="40155" y="105841"/>
                  </a:lnTo>
                  <a:lnTo>
                    <a:pt x="59556" y="101242"/>
                  </a:lnTo>
                  <a:lnTo>
                    <a:pt x="90210" y="85500"/>
                  </a:lnTo>
                  <a:lnTo>
                    <a:pt x="104810" y="69585"/>
                  </a:lnTo>
                  <a:lnTo>
                    <a:pt x="110341" y="60428"/>
                  </a:lnTo>
                  <a:lnTo>
                    <a:pt x="113367" y="40895"/>
                  </a:lnTo>
                  <a:lnTo>
                    <a:pt x="11087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95419" y="2537367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1351"/>
                  </a:lnTo>
                  <a:lnTo>
                    <a:pt x="3120" y="227693"/>
                  </a:lnTo>
                  <a:lnTo>
                    <a:pt x="9553" y="287478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32248" y="265318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1013" y="15641"/>
                  </a:lnTo>
                  <a:lnTo>
                    <a:pt x="58498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97598" y="2695295"/>
              <a:ext cx="97864" cy="129275"/>
            </a:xfrm>
            <a:custGeom>
              <a:avLst/>
              <a:gdLst/>
              <a:ahLst/>
              <a:cxnLst/>
              <a:rect l="0" t="0" r="0" b="0"/>
              <a:pathLst>
                <a:path w="97864" h="129275">
                  <a:moveTo>
                    <a:pt x="97863" y="0"/>
                  </a:moveTo>
                  <a:lnTo>
                    <a:pt x="55171" y="3119"/>
                  </a:lnTo>
                  <a:lnTo>
                    <a:pt x="35605" y="9575"/>
                  </a:lnTo>
                  <a:lnTo>
                    <a:pt x="19110" y="20243"/>
                  </a:lnTo>
                  <a:lnTo>
                    <a:pt x="7099" y="35903"/>
                  </a:lnTo>
                  <a:lnTo>
                    <a:pt x="2259" y="44992"/>
                  </a:lnTo>
                  <a:lnTo>
                    <a:pt x="0" y="67570"/>
                  </a:lnTo>
                  <a:lnTo>
                    <a:pt x="4066" y="90862"/>
                  </a:lnTo>
                  <a:lnTo>
                    <a:pt x="13671" y="109013"/>
                  </a:lnTo>
                  <a:lnTo>
                    <a:pt x="28859" y="121760"/>
                  </a:lnTo>
                  <a:lnTo>
                    <a:pt x="37822" y="126797"/>
                  </a:lnTo>
                  <a:lnTo>
                    <a:pt x="57140" y="129274"/>
                  </a:lnTo>
                  <a:lnTo>
                    <a:pt x="8733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44940" y="2689706"/>
              <a:ext cx="100884" cy="123237"/>
            </a:xfrm>
            <a:custGeom>
              <a:avLst/>
              <a:gdLst/>
              <a:ahLst/>
              <a:cxnLst/>
              <a:rect l="0" t="0" r="0" b="0"/>
              <a:pathLst>
                <a:path w="100884" h="123237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2373" y="39672"/>
                  </a:lnTo>
                  <a:lnTo>
                    <a:pt x="2187" y="59341"/>
                  </a:lnTo>
                  <a:lnTo>
                    <a:pt x="0" y="82901"/>
                  </a:lnTo>
                  <a:lnTo>
                    <a:pt x="1054" y="95735"/>
                  </a:lnTo>
                  <a:lnTo>
                    <a:pt x="5266" y="105461"/>
                  </a:lnTo>
                  <a:lnTo>
                    <a:pt x="19306" y="119386"/>
                  </a:lnTo>
                  <a:lnTo>
                    <a:pt x="40364" y="123236"/>
                  </a:lnTo>
                  <a:lnTo>
                    <a:pt x="62981" y="119878"/>
                  </a:lnTo>
                  <a:lnTo>
                    <a:pt x="80832" y="110586"/>
                  </a:lnTo>
                  <a:lnTo>
                    <a:pt x="93444" y="95538"/>
                  </a:lnTo>
                  <a:lnTo>
                    <a:pt x="98446" y="86612"/>
                  </a:lnTo>
                  <a:lnTo>
                    <a:pt x="100883" y="67336"/>
                  </a:lnTo>
                  <a:lnTo>
                    <a:pt x="95678" y="39872"/>
                  </a:lnTo>
                  <a:lnTo>
                    <a:pt x="87391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63917" y="2669279"/>
              <a:ext cx="315856" cy="127833"/>
            </a:xfrm>
            <a:custGeom>
              <a:avLst/>
              <a:gdLst/>
              <a:ahLst/>
              <a:cxnLst/>
              <a:rect l="0" t="0" r="0" b="0"/>
              <a:pathLst>
                <a:path w="315856" h="127833">
                  <a:moveTo>
                    <a:pt x="0" y="78658"/>
                  </a:moveTo>
                  <a:lnTo>
                    <a:pt x="9575" y="109941"/>
                  </a:lnTo>
                  <a:lnTo>
                    <a:pt x="20243" y="126097"/>
                  </a:lnTo>
                  <a:lnTo>
                    <a:pt x="22854" y="127832"/>
                  </a:lnTo>
                  <a:lnTo>
                    <a:pt x="23425" y="125478"/>
                  </a:lnTo>
                  <a:lnTo>
                    <a:pt x="21525" y="90896"/>
                  </a:lnTo>
                  <a:lnTo>
                    <a:pt x="26784" y="58108"/>
                  </a:lnTo>
                  <a:lnTo>
                    <a:pt x="31894" y="53260"/>
                  </a:lnTo>
                  <a:lnTo>
                    <a:pt x="38810" y="52367"/>
                  </a:lnTo>
                  <a:lnTo>
                    <a:pt x="46930" y="54112"/>
                  </a:lnTo>
                  <a:lnTo>
                    <a:pt x="53514" y="58785"/>
                  </a:lnTo>
                  <a:lnTo>
                    <a:pt x="63948" y="73335"/>
                  </a:lnTo>
                  <a:lnTo>
                    <a:pt x="76399" y="101258"/>
                  </a:lnTo>
                  <a:lnTo>
                    <a:pt x="79009" y="103083"/>
                  </a:lnTo>
                  <a:lnTo>
                    <a:pt x="80749" y="99621"/>
                  </a:lnTo>
                  <a:lnTo>
                    <a:pt x="87279" y="50137"/>
                  </a:lnTo>
                  <a:lnTo>
                    <a:pt x="100792" y="32447"/>
                  </a:lnTo>
                  <a:lnTo>
                    <a:pt x="109308" y="27964"/>
                  </a:lnTo>
                  <a:lnTo>
                    <a:pt x="128130" y="26102"/>
                  </a:lnTo>
                  <a:lnTo>
                    <a:pt x="136892" y="29583"/>
                  </a:lnTo>
                  <a:lnTo>
                    <a:pt x="152868" y="42809"/>
                  </a:lnTo>
                  <a:lnTo>
                    <a:pt x="169426" y="69986"/>
                  </a:lnTo>
                  <a:lnTo>
                    <a:pt x="181742" y="100265"/>
                  </a:lnTo>
                  <a:lnTo>
                    <a:pt x="185502" y="103592"/>
                  </a:lnTo>
                  <a:lnTo>
                    <a:pt x="189179" y="102300"/>
                  </a:lnTo>
                  <a:lnTo>
                    <a:pt x="192799" y="97929"/>
                  </a:lnTo>
                  <a:lnTo>
                    <a:pt x="223827" y="82508"/>
                  </a:lnTo>
                  <a:lnTo>
                    <a:pt x="260632" y="65078"/>
                  </a:lnTo>
                  <a:lnTo>
                    <a:pt x="296368" y="39451"/>
                  </a:lnTo>
                  <a:lnTo>
                    <a:pt x="301694" y="31463"/>
                  </a:lnTo>
                  <a:lnTo>
                    <a:pt x="304491" y="13229"/>
                  </a:lnTo>
                  <a:lnTo>
                    <a:pt x="300091" y="6963"/>
                  </a:lnTo>
                  <a:lnTo>
                    <a:pt x="282722" y="0"/>
                  </a:lnTo>
                  <a:lnTo>
                    <a:pt x="262525" y="25"/>
                  </a:lnTo>
                  <a:lnTo>
                    <a:pt x="243019" y="5106"/>
                  </a:lnTo>
                  <a:lnTo>
                    <a:pt x="226552" y="15163"/>
                  </a:lnTo>
                  <a:lnTo>
                    <a:pt x="214553" y="30551"/>
                  </a:lnTo>
                  <a:lnTo>
                    <a:pt x="206491" y="50258"/>
                  </a:lnTo>
                  <a:lnTo>
                    <a:pt x="202908" y="74615"/>
                  </a:lnTo>
                  <a:lnTo>
                    <a:pt x="207554" y="94799"/>
                  </a:lnTo>
                  <a:lnTo>
                    <a:pt x="212069" y="103457"/>
                  </a:lnTo>
                  <a:lnTo>
                    <a:pt x="219758" y="109229"/>
                  </a:lnTo>
                  <a:lnTo>
                    <a:pt x="240780" y="115642"/>
                  </a:lnTo>
                  <a:lnTo>
                    <a:pt x="301925" y="120097"/>
                  </a:lnTo>
                  <a:lnTo>
                    <a:pt x="315855" y="120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76700" y="2659584"/>
              <a:ext cx="132575" cy="131086"/>
            </a:xfrm>
            <a:custGeom>
              <a:avLst/>
              <a:gdLst/>
              <a:ahLst/>
              <a:cxnLst/>
              <a:rect l="0" t="0" r="0" b="0"/>
              <a:pathLst>
                <a:path w="132575" h="131086">
                  <a:moveTo>
                    <a:pt x="118926" y="14654"/>
                  </a:moveTo>
                  <a:lnTo>
                    <a:pt x="74964" y="0"/>
                  </a:lnTo>
                  <a:lnTo>
                    <a:pt x="54934" y="2682"/>
                  </a:lnTo>
                  <a:lnTo>
                    <a:pt x="27046" y="17346"/>
                  </a:lnTo>
                  <a:lnTo>
                    <a:pt x="12580" y="31058"/>
                  </a:lnTo>
                  <a:lnTo>
                    <a:pt x="2251" y="48851"/>
                  </a:lnTo>
                  <a:lnTo>
                    <a:pt x="0" y="68457"/>
                  </a:lnTo>
                  <a:lnTo>
                    <a:pt x="4069" y="87700"/>
                  </a:lnTo>
                  <a:lnTo>
                    <a:pt x="25745" y="119116"/>
                  </a:lnTo>
                  <a:lnTo>
                    <a:pt x="32239" y="126410"/>
                  </a:lnTo>
                  <a:lnTo>
                    <a:pt x="40078" y="130102"/>
                  </a:lnTo>
                  <a:lnTo>
                    <a:pt x="58146" y="131085"/>
                  </a:lnTo>
                  <a:lnTo>
                    <a:pt x="88050" y="125061"/>
                  </a:lnTo>
                  <a:lnTo>
                    <a:pt x="113547" y="110278"/>
                  </a:lnTo>
                  <a:lnTo>
                    <a:pt x="125505" y="94588"/>
                  </a:lnTo>
                  <a:lnTo>
                    <a:pt x="130331" y="85491"/>
                  </a:lnTo>
                  <a:lnTo>
                    <a:pt x="132574" y="66024"/>
                  </a:lnTo>
                  <a:lnTo>
                    <a:pt x="128502" y="46844"/>
                  </a:lnTo>
                  <a:lnTo>
                    <a:pt x="108398" y="4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58798" y="2632124"/>
              <a:ext cx="94757" cy="134486"/>
            </a:xfrm>
            <a:custGeom>
              <a:avLst/>
              <a:gdLst/>
              <a:ahLst/>
              <a:cxnLst/>
              <a:rect l="0" t="0" r="0" b="0"/>
              <a:pathLst>
                <a:path w="94757" h="134486">
                  <a:moveTo>
                    <a:pt x="0" y="73699"/>
                  </a:moveTo>
                  <a:lnTo>
                    <a:pt x="9575" y="97746"/>
                  </a:lnTo>
                  <a:lnTo>
                    <a:pt x="39403" y="133293"/>
                  </a:lnTo>
                  <a:lnTo>
                    <a:pt x="41476" y="134485"/>
                  </a:lnTo>
                  <a:lnTo>
                    <a:pt x="17454" y="72785"/>
                  </a:lnTo>
                  <a:lnTo>
                    <a:pt x="18170" y="36254"/>
                  </a:lnTo>
                  <a:lnTo>
                    <a:pt x="23812" y="27679"/>
                  </a:lnTo>
                  <a:lnTo>
                    <a:pt x="32252" y="2196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716767" y="2618432"/>
              <a:ext cx="161891" cy="326051"/>
            </a:xfrm>
            <a:custGeom>
              <a:avLst/>
              <a:gdLst/>
              <a:ahLst/>
              <a:cxnLst/>
              <a:rect l="0" t="0" r="0" b="0"/>
              <a:pathLst>
                <a:path w="161891" h="326051">
                  <a:moveTo>
                    <a:pt x="136870" y="87391"/>
                  </a:moveTo>
                  <a:lnTo>
                    <a:pt x="116627" y="43429"/>
                  </a:lnTo>
                  <a:lnTo>
                    <a:pt x="97467" y="18733"/>
                  </a:lnTo>
                  <a:lnTo>
                    <a:pt x="71382" y="2188"/>
                  </a:lnTo>
                  <a:lnTo>
                    <a:pt x="51613" y="0"/>
                  </a:lnTo>
                  <a:lnTo>
                    <a:pt x="41427" y="1055"/>
                  </a:lnTo>
                  <a:lnTo>
                    <a:pt x="33467" y="5267"/>
                  </a:lnTo>
                  <a:lnTo>
                    <a:pt x="21503" y="19306"/>
                  </a:lnTo>
                  <a:lnTo>
                    <a:pt x="8191" y="46941"/>
                  </a:lnTo>
                  <a:lnTo>
                    <a:pt x="6760" y="67074"/>
                  </a:lnTo>
                  <a:lnTo>
                    <a:pt x="8016" y="77356"/>
                  </a:lnTo>
                  <a:lnTo>
                    <a:pt x="13533" y="85380"/>
                  </a:lnTo>
                  <a:lnTo>
                    <a:pt x="32140" y="97416"/>
                  </a:lnTo>
                  <a:lnTo>
                    <a:pt x="56009" y="100426"/>
                  </a:lnTo>
                  <a:lnTo>
                    <a:pt x="79875" y="96694"/>
                  </a:lnTo>
                  <a:lnTo>
                    <a:pt x="106464" y="81439"/>
                  </a:lnTo>
                  <a:lnTo>
                    <a:pt x="121796" y="68758"/>
                  </a:lnTo>
                  <a:lnTo>
                    <a:pt x="126821" y="70290"/>
                  </a:lnTo>
                  <a:lnTo>
                    <a:pt x="130171" y="77160"/>
                  </a:lnTo>
                  <a:lnTo>
                    <a:pt x="141136" y="130214"/>
                  </a:lnTo>
                  <a:lnTo>
                    <a:pt x="147331" y="188614"/>
                  </a:lnTo>
                  <a:lnTo>
                    <a:pt x="158607" y="245210"/>
                  </a:lnTo>
                  <a:lnTo>
                    <a:pt x="161890" y="259284"/>
                  </a:lnTo>
                  <a:lnTo>
                    <a:pt x="159298" y="284281"/>
                  </a:lnTo>
                  <a:lnTo>
                    <a:pt x="155332" y="295860"/>
                  </a:lnTo>
                  <a:lnTo>
                    <a:pt x="141566" y="311845"/>
                  </a:lnTo>
                  <a:lnTo>
                    <a:pt x="132981" y="317746"/>
                  </a:lnTo>
                  <a:lnTo>
                    <a:pt x="92954" y="326050"/>
                  </a:lnTo>
                  <a:lnTo>
                    <a:pt x="32734" y="320753"/>
                  </a:lnTo>
                  <a:lnTo>
                    <a:pt x="0" y="319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06279" y="2632124"/>
              <a:ext cx="105287" cy="139770"/>
            </a:xfrm>
            <a:custGeom>
              <a:avLst/>
              <a:gdLst/>
              <a:ahLst/>
              <a:cxnLst/>
              <a:rect l="0" t="0" r="0" b="0"/>
              <a:pathLst>
                <a:path w="105287" h="139770">
                  <a:moveTo>
                    <a:pt x="0" y="52642"/>
                  </a:moveTo>
                  <a:lnTo>
                    <a:pt x="26364" y="113753"/>
                  </a:lnTo>
                  <a:lnTo>
                    <a:pt x="42647" y="139769"/>
                  </a:lnTo>
                  <a:lnTo>
                    <a:pt x="43639" y="138803"/>
                  </a:lnTo>
                  <a:lnTo>
                    <a:pt x="27550" y="77519"/>
                  </a:lnTo>
                  <a:lnTo>
                    <a:pt x="17392" y="43246"/>
                  </a:lnTo>
                  <a:lnTo>
                    <a:pt x="17444" y="33510"/>
                  </a:lnTo>
                  <a:lnTo>
                    <a:pt x="23741" y="16453"/>
                  </a:lnTo>
                  <a:lnTo>
                    <a:pt x="31035" y="10969"/>
                  </a:lnTo>
                  <a:lnTo>
                    <a:pt x="62488" y="3250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068387" y="2647592"/>
              <a:ext cx="244304" cy="121726"/>
            </a:xfrm>
            <a:custGeom>
              <a:avLst/>
              <a:gdLst/>
              <a:ahLst/>
              <a:cxnLst/>
              <a:rect l="0" t="0" r="0" b="0"/>
              <a:pathLst>
                <a:path w="244304" h="121726">
                  <a:moveTo>
                    <a:pt x="69519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2"/>
                  </a:lnTo>
                  <a:lnTo>
                    <a:pt x="9927" y="24803"/>
                  </a:lnTo>
                  <a:lnTo>
                    <a:pt x="2089" y="44154"/>
                  </a:lnTo>
                  <a:lnTo>
                    <a:pt x="0" y="55866"/>
                  </a:lnTo>
                  <a:lnTo>
                    <a:pt x="3917" y="78237"/>
                  </a:lnTo>
                  <a:lnTo>
                    <a:pt x="8237" y="89116"/>
                  </a:lnTo>
                  <a:lnTo>
                    <a:pt x="15796" y="97539"/>
                  </a:lnTo>
                  <a:lnTo>
                    <a:pt x="36674" y="110017"/>
                  </a:lnTo>
                  <a:lnTo>
                    <a:pt x="58431" y="113223"/>
                  </a:lnTo>
                  <a:lnTo>
                    <a:pt x="78629" y="109578"/>
                  </a:lnTo>
                  <a:lnTo>
                    <a:pt x="95405" y="100160"/>
                  </a:lnTo>
                  <a:lnTo>
                    <a:pt x="99645" y="93202"/>
                  </a:lnTo>
                  <a:lnTo>
                    <a:pt x="103532" y="67813"/>
                  </a:lnTo>
                  <a:lnTo>
                    <a:pt x="112322" y="52351"/>
                  </a:lnTo>
                  <a:lnTo>
                    <a:pt x="119111" y="48462"/>
                  </a:lnTo>
                  <a:lnTo>
                    <a:pt x="136014" y="47261"/>
                  </a:lnTo>
                  <a:lnTo>
                    <a:pt x="143095" y="50918"/>
                  </a:lnTo>
                  <a:lnTo>
                    <a:pt x="154082" y="64339"/>
                  </a:lnTo>
                  <a:lnTo>
                    <a:pt x="183624" y="116349"/>
                  </a:lnTo>
                  <a:lnTo>
                    <a:pt x="191213" y="120373"/>
                  </a:lnTo>
                  <a:lnTo>
                    <a:pt x="209004" y="121725"/>
                  </a:lnTo>
                  <a:lnTo>
                    <a:pt x="217491" y="118108"/>
                  </a:lnTo>
                  <a:lnTo>
                    <a:pt x="233161" y="104730"/>
                  </a:lnTo>
                  <a:lnTo>
                    <a:pt x="241685" y="83967"/>
                  </a:lnTo>
                  <a:lnTo>
                    <a:pt x="244303" y="61481"/>
                  </a:lnTo>
                  <a:lnTo>
                    <a:pt x="237975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72582" y="2641323"/>
              <a:ext cx="104010" cy="235209"/>
            </a:xfrm>
            <a:custGeom>
              <a:avLst/>
              <a:gdLst/>
              <a:ahLst/>
              <a:cxnLst/>
              <a:rect l="0" t="0" r="0" b="0"/>
              <a:pathLst>
                <a:path w="104010" h="235209">
                  <a:moveTo>
                    <a:pt x="7479" y="64500"/>
                  </a:moveTo>
                  <a:lnTo>
                    <a:pt x="10599" y="107192"/>
                  </a:lnTo>
                  <a:lnTo>
                    <a:pt x="24268" y="167738"/>
                  </a:lnTo>
                  <a:lnTo>
                    <a:pt x="33564" y="231069"/>
                  </a:lnTo>
                  <a:lnTo>
                    <a:pt x="34228" y="235208"/>
                  </a:lnTo>
                  <a:lnTo>
                    <a:pt x="33501" y="234457"/>
                  </a:lnTo>
                  <a:lnTo>
                    <a:pt x="31846" y="230447"/>
                  </a:lnTo>
                  <a:lnTo>
                    <a:pt x="25853" y="177673"/>
                  </a:lnTo>
                  <a:lnTo>
                    <a:pt x="10635" y="117012"/>
                  </a:lnTo>
                  <a:lnTo>
                    <a:pt x="0" y="63781"/>
                  </a:lnTo>
                  <a:lnTo>
                    <a:pt x="646" y="38445"/>
                  </a:lnTo>
                  <a:lnTo>
                    <a:pt x="8732" y="19385"/>
                  </a:lnTo>
                  <a:lnTo>
                    <a:pt x="23244" y="6234"/>
                  </a:lnTo>
                  <a:lnTo>
                    <a:pt x="32027" y="1090"/>
                  </a:lnTo>
                  <a:lnTo>
                    <a:pt x="41392" y="0"/>
                  </a:lnTo>
                  <a:lnTo>
                    <a:pt x="61156" y="5028"/>
                  </a:lnTo>
                  <a:lnTo>
                    <a:pt x="86425" y="21013"/>
                  </a:lnTo>
                  <a:lnTo>
                    <a:pt x="98328" y="36984"/>
                  </a:lnTo>
                  <a:lnTo>
                    <a:pt x="103140" y="46156"/>
                  </a:lnTo>
                  <a:lnTo>
                    <a:pt x="104009" y="54610"/>
                  </a:lnTo>
                  <a:lnTo>
                    <a:pt x="98734" y="70243"/>
                  </a:lnTo>
                  <a:lnTo>
                    <a:pt x="82352" y="81871"/>
                  </a:lnTo>
                  <a:lnTo>
                    <a:pt x="39065" y="96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11647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69149" y="2687888"/>
              <a:ext cx="148230" cy="141346"/>
            </a:xfrm>
            <a:custGeom>
              <a:avLst/>
              <a:gdLst/>
              <a:ahLst/>
              <a:cxnLst/>
              <a:rect l="0" t="0" r="0" b="0"/>
              <a:pathLst>
                <a:path w="148230" h="141346">
                  <a:moveTo>
                    <a:pt x="110996" y="17935"/>
                  </a:moveTo>
                  <a:lnTo>
                    <a:pt x="99817" y="6757"/>
                  </a:lnTo>
                  <a:lnTo>
                    <a:pt x="81851" y="1269"/>
                  </a:lnTo>
                  <a:lnTo>
                    <a:pt x="59438" y="0"/>
                  </a:lnTo>
                  <a:lnTo>
                    <a:pt x="37779" y="3335"/>
                  </a:lnTo>
                  <a:lnTo>
                    <a:pt x="19573" y="11836"/>
                  </a:lnTo>
                  <a:lnTo>
                    <a:pt x="11443" y="17379"/>
                  </a:lnTo>
                  <a:lnTo>
                    <a:pt x="6023" y="26923"/>
                  </a:lnTo>
                  <a:lnTo>
                    <a:pt x="0" y="53126"/>
                  </a:lnTo>
                  <a:lnTo>
                    <a:pt x="2199" y="89583"/>
                  </a:lnTo>
                  <a:lnTo>
                    <a:pt x="10389" y="108661"/>
                  </a:lnTo>
                  <a:lnTo>
                    <a:pt x="15849" y="117023"/>
                  </a:lnTo>
                  <a:lnTo>
                    <a:pt x="31273" y="129435"/>
                  </a:lnTo>
                  <a:lnTo>
                    <a:pt x="50997" y="137681"/>
                  </a:lnTo>
                  <a:lnTo>
                    <a:pt x="75361" y="141345"/>
                  </a:lnTo>
                  <a:lnTo>
                    <a:pt x="98667" y="136735"/>
                  </a:lnTo>
                  <a:lnTo>
                    <a:pt x="128401" y="120986"/>
                  </a:lnTo>
                  <a:lnTo>
                    <a:pt x="136637" y="114712"/>
                  </a:lnTo>
                  <a:lnTo>
                    <a:pt x="145789" y="92143"/>
                  </a:lnTo>
                  <a:lnTo>
                    <a:pt x="148229" y="77936"/>
                  </a:lnTo>
                  <a:lnTo>
                    <a:pt x="144701" y="52791"/>
                  </a:lnTo>
                  <a:lnTo>
                    <a:pt x="140485" y="41172"/>
                  </a:lnTo>
                  <a:lnTo>
                    <a:pt x="126442" y="25144"/>
                  </a:lnTo>
                  <a:lnTo>
                    <a:pt x="108502" y="15290"/>
                  </a:lnTo>
                  <a:lnTo>
                    <a:pt x="68882" y="7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03703" y="2526839"/>
              <a:ext cx="71199" cy="315856"/>
            </a:xfrm>
            <a:custGeom>
              <a:avLst/>
              <a:gdLst/>
              <a:ahLst/>
              <a:cxnLst/>
              <a:rect l="0" t="0" r="0" b="0"/>
              <a:pathLst>
                <a:path w="71199" h="315856">
                  <a:moveTo>
                    <a:pt x="71198" y="315855"/>
                  </a:moveTo>
                  <a:lnTo>
                    <a:pt x="54409" y="260810"/>
                  </a:lnTo>
                  <a:lnTo>
                    <a:pt x="45114" y="201343"/>
                  </a:lnTo>
                  <a:lnTo>
                    <a:pt x="25764" y="139237"/>
                  </a:lnTo>
                  <a:lnTo>
                    <a:pt x="5941" y="95224"/>
                  </a:lnTo>
                  <a:lnTo>
                    <a:pt x="0" y="57720"/>
                  </a:lnTo>
                  <a:lnTo>
                    <a:pt x="4850" y="33842"/>
                  </a:lnTo>
                  <a:lnTo>
                    <a:pt x="9418" y="22561"/>
                  </a:lnTo>
                  <a:lnTo>
                    <a:pt x="17144" y="15041"/>
                  </a:lnTo>
                  <a:lnTo>
                    <a:pt x="46863" y="4457"/>
                  </a:lnTo>
                  <a:lnTo>
                    <a:pt x="711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59088" y="268476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1140" y="0"/>
                  </a:lnTo>
                  <a:lnTo>
                    <a:pt x="2740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03570" y="2705823"/>
              <a:ext cx="121067" cy="123487"/>
            </a:xfrm>
            <a:custGeom>
              <a:avLst/>
              <a:gdLst/>
              <a:ahLst/>
              <a:cxnLst/>
              <a:rect l="0" t="0" r="0" b="0"/>
              <a:pathLst>
                <a:path w="121067" h="123487">
                  <a:moveTo>
                    <a:pt x="118772" y="0"/>
                  </a:moveTo>
                  <a:lnTo>
                    <a:pt x="56679" y="5590"/>
                  </a:lnTo>
                  <a:lnTo>
                    <a:pt x="29924" y="20244"/>
                  </a:lnTo>
                  <a:lnTo>
                    <a:pt x="17673" y="35904"/>
                  </a:lnTo>
                  <a:lnTo>
                    <a:pt x="276" y="74553"/>
                  </a:lnTo>
                  <a:lnTo>
                    <a:pt x="0" y="83627"/>
                  </a:lnTo>
                  <a:lnTo>
                    <a:pt x="5933" y="99949"/>
                  </a:lnTo>
                  <a:lnTo>
                    <a:pt x="19489" y="111882"/>
                  </a:lnTo>
                  <a:lnTo>
                    <a:pt x="38381" y="119916"/>
                  </a:lnTo>
                  <a:lnTo>
                    <a:pt x="62376" y="123486"/>
                  </a:lnTo>
                  <a:lnTo>
                    <a:pt x="85518" y="118834"/>
                  </a:lnTo>
                  <a:lnTo>
                    <a:pt x="96603" y="114318"/>
                  </a:lnTo>
                  <a:lnTo>
                    <a:pt x="112038" y="99941"/>
                  </a:lnTo>
                  <a:lnTo>
                    <a:pt x="117792" y="91194"/>
                  </a:lnTo>
                  <a:lnTo>
                    <a:pt x="121066" y="68997"/>
                  </a:lnTo>
                  <a:lnTo>
                    <a:pt x="117452" y="44704"/>
                  </a:lnTo>
                  <a:lnTo>
                    <a:pt x="103433" y="14806"/>
                  </a:lnTo>
                  <a:lnTo>
                    <a:pt x="87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69395" y="2705823"/>
              <a:ext cx="123703" cy="138734"/>
            </a:xfrm>
            <a:custGeom>
              <a:avLst/>
              <a:gdLst/>
              <a:ahLst/>
              <a:cxnLst/>
              <a:rect l="0" t="0" r="0" b="0"/>
              <a:pathLst>
                <a:path w="123703" h="138734">
                  <a:moveTo>
                    <a:pt x="5589" y="31586"/>
                  </a:moveTo>
                  <a:lnTo>
                    <a:pt x="0" y="48354"/>
                  </a:lnTo>
                  <a:lnTo>
                    <a:pt x="376" y="65945"/>
                  </a:lnTo>
                  <a:lnTo>
                    <a:pt x="10149" y="111422"/>
                  </a:lnTo>
                  <a:lnTo>
                    <a:pt x="15648" y="121075"/>
                  </a:lnTo>
                  <a:lnTo>
                    <a:pt x="31116" y="134920"/>
                  </a:lnTo>
                  <a:lnTo>
                    <a:pt x="52809" y="138733"/>
                  </a:lnTo>
                  <a:lnTo>
                    <a:pt x="76879" y="135359"/>
                  </a:lnTo>
                  <a:lnTo>
                    <a:pt x="99275" y="126060"/>
                  </a:lnTo>
                  <a:lnTo>
                    <a:pt x="114688" y="107890"/>
                  </a:lnTo>
                  <a:lnTo>
                    <a:pt x="120435" y="96493"/>
                  </a:lnTo>
                  <a:lnTo>
                    <a:pt x="123702" y="74472"/>
                  </a:lnTo>
                  <a:lnTo>
                    <a:pt x="113271" y="16836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32911" y="2558425"/>
              <a:ext cx="10530" cy="294798"/>
            </a:xfrm>
            <a:custGeom>
              <a:avLst/>
              <a:gdLst/>
              <a:ahLst/>
              <a:cxnLst/>
              <a:rect l="0" t="0" r="0" b="0"/>
              <a:pathLst>
                <a:path w="10530" h="294798">
                  <a:moveTo>
                    <a:pt x="10529" y="0"/>
                  </a:moveTo>
                  <a:lnTo>
                    <a:pt x="10529" y="58616"/>
                  </a:lnTo>
                  <a:lnTo>
                    <a:pt x="3293" y="112790"/>
                  </a:lnTo>
                  <a:lnTo>
                    <a:pt x="651" y="168551"/>
                  </a:lnTo>
                  <a:lnTo>
                    <a:pt x="129" y="224626"/>
                  </a:lnTo>
                  <a:lnTo>
                    <a:pt x="18" y="282322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48683" y="2653181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25765" y="3119"/>
                  </a:lnTo>
                  <a:lnTo>
                    <a:pt x="72936" y="9065"/>
                  </a:lnTo>
                  <a:lnTo>
                    <a:pt x="1284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21434" y="2700234"/>
              <a:ext cx="111520" cy="128773"/>
            </a:xfrm>
            <a:custGeom>
              <a:avLst/>
              <a:gdLst/>
              <a:ahLst/>
              <a:cxnLst/>
              <a:rect l="0" t="0" r="0" b="0"/>
              <a:pathLst>
                <a:path w="111520" h="128773">
                  <a:moveTo>
                    <a:pt x="100991" y="5589"/>
                  </a:moveTo>
                  <a:lnTo>
                    <a:pt x="84223" y="0"/>
                  </a:lnTo>
                  <a:lnTo>
                    <a:pt x="66632" y="376"/>
                  </a:lnTo>
                  <a:lnTo>
                    <a:pt x="48285" y="5612"/>
                  </a:lnTo>
                  <a:lnTo>
                    <a:pt x="32332" y="15738"/>
                  </a:lnTo>
                  <a:lnTo>
                    <a:pt x="10198" y="40182"/>
                  </a:lnTo>
                  <a:lnTo>
                    <a:pt x="2146" y="62688"/>
                  </a:lnTo>
                  <a:lnTo>
                    <a:pt x="0" y="75241"/>
                  </a:lnTo>
                  <a:lnTo>
                    <a:pt x="3853" y="95427"/>
                  </a:lnTo>
                  <a:lnTo>
                    <a:pt x="8157" y="104086"/>
                  </a:lnTo>
                  <a:lnTo>
                    <a:pt x="25416" y="116826"/>
                  </a:lnTo>
                  <a:lnTo>
                    <a:pt x="48685" y="125218"/>
                  </a:lnTo>
                  <a:lnTo>
                    <a:pt x="84582" y="128772"/>
                  </a:lnTo>
                  <a:lnTo>
                    <a:pt x="111519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74436" y="2726880"/>
              <a:ext cx="97764" cy="111126"/>
            </a:xfrm>
            <a:custGeom>
              <a:avLst/>
              <a:gdLst/>
              <a:ahLst/>
              <a:cxnLst/>
              <a:rect l="0" t="0" r="0" b="0"/>
              <a:pathLst>
                <a:path w="97764" h="111126">
                  <a:moveTo>
                    <a:pt x="74331" y="10529"/>
                  </a:moveTo>
                  <a:lnTo>
                    <a:pt x="51974" y="10529"/>
                  </a:lnTo>
                  <a:lnTo>
                    <a:pt x="34759" y="16768"/>
                  </a:lnTo>
                  <a:lnTo>
                    <a:pt x="19308" y="28510"/>
                  </a:lnTo>
                  <a:lnTo>
                    <a:pt x="4642" y="45426"/>
                  </a:lnTo>
                  <a:lnTo>
                    <a:pt x="965" y="54851"/>
                  </a:lnTo>
                  <a:lnTo>
                    <a:pt x="0" y="74681"/>
                  </a:lnTo>
                  <a:lnTo>
                    <a:pt x="6590" y="92074"/>
                  </a:lnTo>
                  <a:lnTo>
                    <a:pt x="11623" y="99987"/>
                  </a:lnTo>
                  <a:lnTo>
                    <a:pt x="19657" y="105263"/>
                  </a:lnTo>
                  <a:lnTo>
                    <a:pt x="41062" y="111125"/>
                  </a:lnTo>
                  <a:lnTo>
                    <a:pt x="63054" y="107491"/>
                  </a:lnTo>
                  <a:lnTo>
                    <a:pt x="73832" y="103246"/>
                  </a:lnTo>
                  <a:lnTo>
                    <a:pt x="88927" y="89171"/>
                  </a:lnTo>
                  <a:lnTo>
                    <a:pt x="94590" y="80505"/>
                  </a:lnTo>
                  <a:lnTo>
                    <a:pt x="97763" y="61516"/>
                  </a:lnTo>
                  <a:lnTo>
                    <a:pt x="96971" y="51540"/>
                  </a:lnTo>
                  <a:lnTo>
                    <a:pt x="89852" y="34215"/>
                  </a:lnTo>
                  <a:lnTo>
                    <a:pt x="78930" y="14428"/>
                  </a:lnTo>
                  <a:lnTo>
                    <a:pt x="743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22466" y="2694932"/>
              <a:ext cx="359688" cy="149298"/>
            </a:xfrm>
            <a:custGeom>
              <a:avLst/>
              <a:gdLst/>
              <a:ahLst/>
              <a:cxnLst/>
              <a:rect l="0" t="0" r="0" b="0"/>
              <a:pathLst>
                <a:path w="359688" h="149298">
                  <a:moveTo>
                    <a:pt x="0" y="74062"/>
                  </a:moveTo>
                  <a:lnTo>
                    <a:pt x="22854" y="127937"/>
                  </a:lnTo>
                  <a:lnTo>
                    <a:pt x="22636" y="148310"/>
                  </a:lnTo>
                  <a:lnTo>
                    <a:pt x="22110" y="149297"/>
                  </a:lnTo>
                  <a:lnTo>
                    <a:pt x="15084" y="94638"/>
                  </a:lnTo>
                  <a:lnTo>
                    <a:pt x="17623" y="73848"/>
                  </a:lnTo>
                  <a:lnTo>
                    <a:pt x="22277" y="65731"/>
                  </a:lnTo>
                  <a:lnTo>
                    <a:pt x="36807" y="53592"/>
                  </a:lnTo>
                  <a:lnTo>
                    <a:pt x="44425" y="52227"/>
                  </a:lnTo>
                  <a:lnTo>
                    <a:pt x="51844" y="53656"/>
                  </a:lnTo>
                  <a:lnTo>
                    <a:pt x="86150" y="72761"/>
                  </a:lnTo>
                  <a:lnTo>
                    <a:pt x="99900" y="88692"/>
                  </a:lnTo>
                  <a:lnTo>
                    <a:pt x="107571" y="100452"/>
                  </a:lnTo>
                  <a:lnTo>
                    <a:pt x="107979" y="98674"/>
                  </a:lnTo>
                  <a:lnTo>
                    <a:pt x="107081" y="93980"/>
                  </a:lnTo>
                  <a:lnTo>
                    <a:pt x="111406" y="70605"/>
                  </a:lnTo>
                  <a:lnTo>
                    <a:pt x="125686" y="47042"/>
                  </a:lnTo>
                  <a:lnTo>
                    <a:pt x="132924" y="43180"/>
                  </a:lnTo>
                  <a:lnTo>
                    <a:pt x="150324" y="42010"/>
                  </a:lnTo>
                  <a:lnTo>
                    <a:pt x="166636" y="48509"/>
                  </a:lnTo>
                  <a:lnTo>
                    <a:pt x="174262" y="53517"/>
                  </a:lnTo>
                  <a:lnTo>
                    <a:pt x="185854" y="68441"/>
                  </a:lnTo>
                  <a:lnTo>
                    <a:pt x="202828" y="106617"/>
                  </a:lnTo>
                  <a:lnTo>
                    <a:pt x="208918" y="110973"/>
                  </a:lnTo>
                  <a:lnTo>
                    <a:pt x="216488" y="111538"/>
                  </a:lnTo>
                  <a:lnTo>
                    <a:pt x="274260" y="94712"/>
                  </a:lnTo>
                  <a:lnTo>
                    <a:pt x="315957" y="75412"/>
                  </a:lnTo>
                  <a:lnTo>
                    <a:pt x="341881" y="55875"/>
                  </a:lnTo>
                  <a:lnTo>
                    <a:pt x="358792" y="29679"/>
                  </a:lnTo>
                  <a:lnTo>
                    <a:pt x="359687" y="21077"/>
                  </a:lnTo>
                  <a:lnTo>
                    <a:pt x="354443" y="5280"/>
                  </a:lnTo>
                  <a:lnTo>
                    <a:pt x="348600" y="1301"/>
                  </a:lnTo>
                  <a:lnTo>
                    <a:pt x="332749" y="0"/>
                  </a:lnTo>
                  <a:lnTo>
                    <a:pt x="304093" y="5845"/>
                  </a:lnTo>
                  <a:lnTo>
                    <a:pt x="273376" y="20575"/>
                  </a:lnTo>
                  <a:lnTo>
                    <a:pt x="258760" y="36252"/>
                  </a:lnTo>
                  <a:lnTo>
                    <a:pt x="239847" y="74913"/>
                  </a:lnTo>
                  <a:lnTo>
                    <a:pt x="239447" y="85158"/>
                  </a:lnTo>
                  <a:lnTo>
                    <a:pt x="245241" y="105900"/>
                  </a:lnTo>
                  <a:lnTo>
                    <a:pt x="258735" y="123697"/>
                  </a:lnTo>
                  <a:lnTo>
                    <a:pt x="267246" y="131719"/>
                  </a:lnTo>
                  <a:lnTo>
                    <a:pt x="289182" y="140632"/>
                  </a:lnTo>
                  <a:lnTo>
                    <a:pt x="313358" y="143423"/>
                  </a:lnTo>
                  <a:lnTo>
                    <a:pt x="357969" y="137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57559" y="2700234"/>
              <a:ext cx="176337" cy="139244"/>
            </a:xfrm>
            <a:custGeom>
              <a:avLst/>
              <a:gdLst/>
              <a:ahLst/>
              <a:cxnLst/>
              <a:rect l="0" t="0" r="0" b="0"/>
              <a:pathLst>
                <a:path w="176337" h="139244">
                  <a:moveTo>
                    <a:pt x="112389" y="5589"/>
                  </a:moveTo>
                  <a:lnTo>
                    <a:pt x="95621" y="0"/>
                  </a:lnTo>
                  <a:lnTo>
                    <a:pt x="78031" y="376"/>
                  </a:lnTo>
                  <a:lnTo>
                    <a:pt x="21730" y="14478"/>
                  </a:lnTo>
                  <a:lnTo>
                    <a:pt x="3466" y="25528"/>
                  </a:lnTo>
                  <a:lnTo>
                    <a:pt x="0" y="31750"/>
                  </a:lnTo>
                  <a:lnTo>
                    <a:pt x="29" y="38238"/>
                  </a:lnTo>
                  <a:lnTo>
                    <a:pt x="2387" y="44902"/>
                  </a:lnTo>
                  <a:lnTo>
                    <a:pt x="8638" y="49346"/>
                  </a:lnTo>
                  <a:lnTo>
                    <a:pt x="39794" y="55599"/>
                  </a:lnTo>
                  <a:lnTo>
                    <a:pt x="100388" y="63475"/>
                  </a:lnTo>
                  <a:lnTo>
                    <a:pt x="142514" y="77292"/>
                  </a:lnTo>
                  <a:lnTo>
                    <a:pt x="159313" y="88540"/>
                  </a:lnTo>
                  <a:lnTo>
                    <a:pt x="171459" y="104457"/>
                  </a:lnTo>
                  <a:lnTo>
                    <a:pt x="176336" y="113615"/>
                  </a:lnTo>
                  <a:lnTo>
                    <a:pt x="176077" y="120891"/>
                  </a:lnTo>
                  <a:lnTo>
                    <a:pt x="172396" y="126910"/>
                  </a:lnTo>
                  <a:lnTo>
                    <a:pt x="166431" y="132094"/>
                  </a:lnTo>
                  <a:lnTo>
                    <a:pt x="147326" y="137853"/>
                  </a:lnTo>
                  <a:lnTo>
                    <a:pt x="125577" y="139243"/>
                  </a:lnTo>
                  <a:lnTo>
                    <a:pt x="91332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80145" y="2689706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113041" y="375"/>
                  </a:lnTo>
                  <a:lnTo>
                    <a:pt x="54400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284440" y="89167"/>
            <a:ext cx="9035096" cy="560450"/>
            <a:chOff x="284440" y="89167"/>
            <a:chExt cx="9035096" cy="560450"/>
          </a:xfrm>
        </p:grpSpPr>
        <p:sp>
          <p:nvSpPr>
            <p:cNvPr id="2" name="Freeform 1"/>
            <p:cNvSpPr/>
            <p:nvPr/>
          </p:nvSpPr>
          <p:spPr>
            <a:xfrm>
              <a:off x="284440" y="189512"/>
              <a:ext cx="440161" cy="339923"/>
            </a:xfrm>
            <a:custGeom>
              <a:avLst/>
              <a:gdLst/>
              <a:ahLst/>
              <a:cxnLst/>
              <a:rect l="0" t="0" r="0" b="0"/>
              <a:pathLst>
                <a:path w="440161" h="339923">
                  <a:moveTo>
                    <a:pt x="20886" y="0"/>
                  </a:moveTo>
                  <a:lnTo>
                    <a:pt x="9708" y="11179"/>
                  </a:lnTo>
                  <a:lnTo>
                    <a:pt x="4219" y="29145"/>
                  </a:lnTo>
                  <a:lnTo>
                    <a:pt x="696" y="84396"/>
                  </a:lnTo>
                  <a:lnTo>
                    <a:pt x="0" y="143230"/>
                  </a:lnTo>
                  <a:lnTo>
                    <a:pt x="2982" y="199911"/>
                  </a:lnTo>
                  <a:lnTo>
                    <a:pt x="14490" y="256168"/>
                  </a:lnTo>
                  <a:lnTo>
                    <a:pt x="36433" y="302765"/>
                  </a:lnTo>
                  <a:lnTo>
                    <a:pt x="49633" y="320176"/>
                  </a:lnTo>
                  <a:lnTo>
                    <a:pt x="75807" y="337543"/>
                  </a:lnTo>
                  <a:lnTo>
                    <a:pt x="95598" y="339922"/>
                  </a:lnTo>
                  <a:lnTo>
                    <a:pt x="136899" y="331918"/>
                  </a:lnTo>
                  <a:lnTo>
                    <a:pt x="154726" y="319485"/>
                  </a:lnTo>
                  <a:lnTo>
                    <a:pt x="177915" y="289635"/>
                  </a:lnTo>
                  <a:lnTo>
                    <a:pt x="201123" y="243216"/>
                  </a:lnTo>
                  <a:lnTo>
                    <a:pt x="206555" y="240523"/>
                  </a:lnTo>
                  <a:lnTo>
                    <a:pt x="212515" y="243407"/>
                  </a:lnTo>
                  <a:lnTo>
                    <a:pt x="218829" y="250009"/>
                  </a:lnTo>
                  <a:lnTo>
                    <a:pt x="247485" y="304166"/>
                  </a:lnTo>
                  <a:lnTo>
                    <a:pt x="265486" y="323528"/>
                  </a:lnTo>
                  <a:lnTo>
                    <a:pt x="285185" y="336033"/>
                  </a:lnTo>
                  <a:lnTo>
                    <a:pt x="308758" y="339251"/>
                  </a:lnTo>
                  <a:lnTo>
                    <a:pt x="334833" y="335612"/>
                  </a:lnTo>
                  <a:lnTo>
                    <a:pt x="362019" y="326196"/>
                  </a:lnTo>
                  <a:lnTo>
                    <a:pt x="383460" y="311093"/>
                  </a:lnTo>
                  <a:lnTo>
                    <a:pt x="416289" y="272801"/>
                  </a:lnTo>
                  <a:lnTo>
                    <a:pt x="432580" y="236288"/>
                  </a:lnTo>
                  <a:lnTo>
                    <a:pt x="440160" y="173623"/>
                  </a:lnTo>
                  <a:lnTo>
                    <a:pt x="438538" y="111159"/>
                  </a:lnTo>
                  <a:lnTo>
                    <a:pt x="43149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189512"/>
              <a:ext cx="317120" cy="317978"/>
            </a:xfrm>
            <a:custGeom>
              <a:avLst/>
              <a:gdLst/>
              <a:ahLst/>
              <a:cxnLst/>
              <a:rect l="0" t="0" r="0" b="0"/>
              <a:pathLst>
                <a:path w="317120" h="317978">
                  <a:moveTo>
                    <a:pt x="0" y="0"/>
                  </a:moveTo>
                  <a:lnTo>
                    <a:pt x="3119" y="48931"/>
                  </a:lnTo>
                  <a:lnTo>
                    <a:pt x="14654" y="108062"/>
                  </a:lnTo>
                  <a:lnTo>
                    <a:pt x="20962" y="164802"/>
                  </a:lnTo>
                  <a:lnTo>
                    <a:pt x="26021" y="221070"/>
                  </a:lnTo>
                  <a:lnTo>
                    <a:pt x="22037" y="277245"/>
                  </a:lnTo>
                  <a:lnTo>
                    <a:pt x="15758" y="313774"/>
                  </a:lnTo>
                  <a:lnTo>
                    <a:pt x="12845" y="317977"/>
                  </a:lnTo>
                  <a:lnTo>
                    <a:pt x="9733" y="317270"/>
                  </a:lnTo>
                  <a:lnTo>
                    <a:pt x="6489" y="313289"/>
                  </a:lnTo>
                  <a:lnTo>
                    <a:pt x="1922" y="285329"/>
                  </a:lnTo>
                  <a:lnTo>
                    <a:pt x="569" y="247409"/>
                  </a:lnTo>
                  <a:lnTo>
                    <a:pt x="6492" y="223434"/>
                  </a:lnTo>
                  <a:lnTo>
                    <a:pt x="18093" y="202249"/>
                  </a:lnTo>
                  <a:lnTo>
                    <a:pt x="34947" y="185035"/>
                  </a:lnTo>
                  <a:lnTo>
                    <a:pt x="45525" y="180679"/>
                  </a:lnTo>
                  <a:lnTo>
                    <a:pt x="69756" y="178958"/>
                  </a:lnTo>
                  <a:lnTo>
                    <a:pt x="80429" y="183646"/>
                  </a:lnTo>
                  <a:lnTo>
                    <a:pt x="121870" y="226421"/>
                  </a:lnTo>
                  <a:lnTo>
                    <a:pt x="138015" y="254261"/>
                  </a:lnTo>
                  <a:lnTo>
                    <a:pt x="144618" y="290326"/>
                  </a:lnTo>
                  <a:lnTo>
                    <a:pt x="147885" y="295326"/>
                  </a:lnTo>
                  <a:lnTo>
                    <a:pt x="152402" y="295150"/>
                  </a:lnTo>
                  <a:lnTo>
                    <a:pt x="213819" y="245011"/>
                  </a:lnTo>
                  <a:lnTo>
                    <a:pt x="270907" y="218230"/>
                  </a:lnTo>
                  <a:lnTo>
                    <a:pt x="301257" y="192456"/>
                  </a:lnTo>
                  <a:lnTo>
                    <a:pt x="317119" y="166209"/>
                  </a:lnTo>
                  <a:lnTo>
                    <a:pt x="316697" y="157599"/>
                  </a:lnTo>
                  <a:lnTo>
                    <a:pt x="312907" y="149520"/>
                  </a:lnTo>
                  <a:lnTo>
                    <a:pt x="306871" y="141794"/>
                  </a:lnTo>
                  <a:lnTo>
                    <a:pt x="299337" y="137813"/>
                  </a:lnTo>
                  <a:lnTo>
                    <a:pt x="281607" y="136510"/>
                  </a:lnTo>
                  <a:lnTo>
                    <a:pt x="251895" y="142353"/>
                  </a:lnTo>
                  <a:lnTo>
                    <a:pt x="226454" y="157083"/>
                  </a:lnTo>
                  <a:lnTo>
                    <a:pt x="204098" y="176265"/>
                  </a:lnTo>
                  <a:lnTo>
                    <a:pt x="188245" y="207945"/>
                  </a:lnTo>
                  <a:lnTo>
                    <a:pt x="181728" y="246967"/>
                  </a:lnTo>
                  <a:lnTo>
                    <a:pt x="185386" y="282576"/>
                  </a:lnTo>
                  <a:lnTo>
                    <a:pt x="197037" y="301454"/>
                  </a:lnTo>
                  <a:lnTo>
                    <a:pt x="205058" y="309764"/>
                  </a:lnTo>
                  <a:lnTo>
                    <a:pt x="215084" y="314134"/>
                  </a:lnTo>
                  <a:lnTo>
                    <a:pt x="238702" y="315870"/>
                  </a:lnTo>
                  <a:lnTo>
                    <a:pt x="28426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1012" y="366876"/>
              <a:ext cx="145051" cy="151342"/>
            </a:xfrm>
            <a:custGeom>
              <a:avLst/>
              <a:gdLst/>
              <a:ahLst/>
              <a:cxnLst/>
              <a:rect l="0" t="0" r="0" b="0"/>
              <a:pathLst>
                <a:path w="145051" h="151342">
                  <a:moveTo>
                    <a:pt x="8179" y="43735"/>
                  </a:moveTo>
                  <a:lnTo>
                    <a:pt x="8179" y="97879"/>
                  </a:lnTo>
                  <a:lnTo>
                    <a:pt x="14245" y="151341"/>
                  </a:lnTo>
                  <a:lnTo>
                    <a:pt x="13393" y="150567"/>
                  </a:lnTo>
                  <a:lnTo>
                    <a:pt x="3620" y="118520"/>
                  </a:lnTo>
                  <a:lnTo>
                    <a:pt x="0" y="68299"/>
                  </a:lnTo>
                  <a:lnTo>
                    <a:pt x="3764" y="45294"/>
                  </a:lnTo>
                  <a:lnTo>
                    <a:pt x="12456" y="26490"/>
                  </a:lnTo>
                  <a:lnTo>
                    <a:pt x="18049" y="18200"/>
                  </a:lnTo>
                  <a:lnTo>
                    <a:pt x="36743" y="5870"/>
                  </a:lnTo>
                  <a:lnTo>
                    <a:pt x="48278" y="944"/>
                  </a:lnTo>
                  <a:lnTo>
                    <a:pt x="59479" y="0"/>
                  </a:lnTo>
                  <a:lnTo>
                    <a:pt x="81282" y="5190"/>
                  </a:lnTo>
                  <a:lnTo>
                    <a:pt x="107698" y="21266"/>
                  </a:lnTo>
                  <a:lnTo>
                    <a:pt x="119870" y="37258"/>
                  </a:lnTo>
                  <a:lnTo>
                    <a:pt x="137216" y="76121"/>
                  </a:lnTo>
                  <a:lnTo>
                    <a:pt x="145050" y="138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3176" y="357968"/>
              <a:ext cx="181059" cy="192540"/>
            </a:xfrm>
            <a:custGeom>
              <a:avLst/>
              <a:gdLst/>
              <a:ahLst/>
              <a:cxnLst/>
              <a:rect l="0" t="0" r="0" b="0"/>
              <a:pathLst>
                <a:path w="181059" h="192540">
                  <a:moveTo>
                    <a:pt x="153497" y="21057"/>
                  </a:moveTo>
                  <a:lnTo>
                    <a:pt x="109535" y="6403"/>
                  </a:lnTo>
                  <a:lnTo>
                    <a:pt x="73661" y="7487"/>
                  </a:lnTo>
                  <a:lnTo>
                    <a:pt x="38985" y="20806"/>
                  </a:lnTo>
                  <a:lnTo>
                    <a:pt x="12073" y="39570"/>
                  </a:lnTo>
                  <a:lnTo>
                    <a:pt x="2905" y="59311"/>
                  </a:lnTo>
                  <a:lnTo>
                    <a:pt x="0" y="83682"/>
                  </a:lnTo>
                  <a:lnTo>
                    <a:pt x="10653" y="145710"/>
                  </a:lnTo>
                  <a:lnTo>
                    <a:pt x="26035" y="172895"/>
                  </a:lnTo>
                  <a:lnTo>
                    <a:pt x="41865" y="185247"/>
                  </a:lnTo>
                  <a:lnTo>
                    <a:pt x="51000" y="190179"/>
                  </a:lnTo>
                  <a:lnTo>
                    <a:pt x="76747" y="192539"/>
                  </a:lnTo>
                  <a:lnTo>
                    <a:pt x="91802" y="191530"/>
                  </a:lnTo>
                  <a:lnTo>
                    <a:pt x="114769" y="181051"/>
                  </a:lnTo>
                  <a:lnTo>
                    <a:pt x="170627" y="129973"/>
                  </a:lnTo>
                  <a:lnTo>
                    <a:pt x="178658" y="109628"/>
                  </a:lnTo>
                  <a:lnTo>
                    <a:pt x="181058" y="86159"/>
                  </a:lnTo>
                  <a:lnTo>
                    <a:pt x="178224" y="64029"/>
                  </a:lnTo>
                  <a:lnTo>
                    <a:pt x="159638" y="23566"/>
                  </a:lnTo>
                  <a:lnTo>
                    <a:pt x="142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0901" y="357968"/>
              <a:ext cx="155615" cy="178986"/>
            </a:xfrm>
            <a:custGeom>
              <a:avLst/>
              <a:gdLst/>
              <a:ahLst/>
              <a:cxnLst/>
              <a:rect l="0" t="0" r="0" b="0"/>
              <a:pathLst>
                <a:path w="155615" h="178986">
                  <a:moveTo>
                    <a:pt x="0" y="10529"/>
                  </a:moveTo>
                  <a:lnTo>
                    <a:pt x="0" y="69146"/>
                  </a:lnTo>
                  <a:lnTo>
                    <a:pt x="2340" y="122150"/>
                  </a:lnTo>
                  <a:lnTo>
                    <a:pt x="11179" y="145536"/>
                  </a:lnTo>
                  <a:lnTo>
                    <a:pt x="34898" y="172843"/>
                  </a:lnTo>
                  <a:lnTo>
                    <a:pt x="44322" y="177230"/>
                  </a:lnTo>
                  <a:lnTo>
                    <a:pt x="64153" y="178985"/>
                  </a:lnTo>
                  <a:lnTo>
                    <a:pt x="95048" y="173396"/>
                  </a:lnTo>
                  <a:lnTo>
                    <a:pt x="112824" y="161293"/>
                  </a:lnTo>
                  <a:lnTo>
                    <a:pt x="127353" y="144216"/>
                  </a:lnTo>
                  <a:lnTo>
                    <a:pt x="150118" y="94338"/>
                  </a:lnTo>
                  <a:lnTo>
                    <a:pt x="155614" y="5745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21471" y="189512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7678" y="147607"/>
                  </a:lnTo>
                  <a:lnTo>
                    <a:pt x="20056" y="195164"/>
                  </a:lnTo>
                  <a:lnTo>
                    <a:pt x="20760" y="245130"/>
                  </a:lnTo>
                  <a:lnTo>
                    <a:pt x="24118" y="298289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186" y="28426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9065"/>
                  </a:lnTo>
                  <a:lnTo>
                    <a:pt x="107138" y="10239"/>
                  </a:lnTo>
                  <a:lnTo>
                    <a:pt x="4421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12951" y="340900"/>
              <a:ext cx="161205" cy="167372"/>
            </a:xfrm>
            <a:custGeom>
              <a:avLst/>
              <a:gdLst/>
              <a:ahLst/>
              <a:cxnLst/>
              <a:rect l="0" t="0" r="0" b="0"/>
              <a:pathLst>
                <a:path w="161205" h="167372">
                  <a:moveTo>
                    <a:pt x="150675" y="48654"/>
                  </a:moveTo>
                  <a:lnTo>
                    <a:pt x="141100" y="24607"/>
                  </a:lnTo>
                  <a:lnTo>
                    <a:pt x="130432" y="10280"/>
                  </a:lnTo>
                  <a:lnTo>
                    <a:pt x="111653" y="2353"/>
                  </a:lnTo>
                  <a:lnTo>
                    <a:pt x="88878" y="0"/>
                  </a:lnTo>
                  <a:lnTo>
                    <a:pt x="67058" y="2853"/>
                  </a:lnTo>
                  <a:lnTo>
                    <a:pt x="48781" y="14260"/>
                  </a:lnTo>
                  <a:lnTo>
                    <a:pt x="17984" y="50179"/>
                  </a:lnTo>
                  <a:lnTo>
                    <a:pt x="2045" y="80691"/>
                  </a:lnTo>
                  <a:lnTo>
                    <a:pt x="0" y="104617"/>
                  </a:lnTo>
                  <a:lnTo>
                    <a:pt x="4160" y="128508"/>
                  </a:lnTo>
                  <a:lnTo>
                    <a:pt x="13808" y="146926"/>
                  </a:lnTo>
                  <a:lnTo>
                    <a:pt x="29014" y="159791"/>
                  </a:lnTo>
                  <a:lnTo>
                    <a:pt x="37982" y="164859"/>
                  </a:lnTo>
                  <a:lnTo>
                    <a:pt x="60425" y="167371"/>
                  </a:lnTo>
                  <a:lnTo>
                    <a:pt x="112961" y="159452"/>
                  </a:lnTo>
                  <a:lnTo>
                    <a:pt x="161204" y="143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31179" y="326383"/>
              <a:ext cx="164668" cy="162518"/>
            </a:xfrm>
            <a:custGeom>
              <a:avLst/>
              <a:gdLst/>
              <a:ahLst/>
              <a:cxnLst/>
              <a:rect l="0" t="0" r="0" b="0"/>
              <a:pathLst>
                <a:path w="164668" h="162518">
                  <a:moveTo>
                    <a:pt x="111432" y="31585"/>
                  </a:moveTo>
                  <a:lnTo>
                    <a:pt x="100254" y="14818"/>
                  </a:lnTo>
                  <a:lnTo>
                    <a:pt x="92281" y="11048"/>
                  </a:lnTo>
                  <a:lnTo>
                    <a:pt x="70945" y="9980"/>
                  </a:lnTo>
                  <a:lnTo>
                    <a:pt x="38215" y="21544"/>
                  </a:lnTo>
                  <a:lnTo>
                    <a:pt x="11879" y="45378"/>
                  </a:lnTo>
                  <a:lnTo>
                    <a:pt x="2845" y="67741"/>
                  </a:lnTo>
                  <a:lnTo>
                    <a:pt x="0" y="92108"/>
                  </a:lnTo>
                  <a:lnTo>
                    <a:pt x="2635" y="114636"/>
                  </a:lnTo>
                  <a:lnTo>
                    <a:pt x="16285" y="147050"/>
                  </a:lnTo>
                  <a:lnTo>
                    <a:pt x="24604" y="154185"/>
                  </a:lnTo>
                  <a:lnTo>
                    <a:pt x="46325" y="162113"/>
                  </a:lnTo>
                  <a:lnTo>
                    <a:pt x="68458" y="162517"/>
                  </a:lnTo>
                  <a:lnTo>
                    <a:pt x="89992" y="157628"/>
                  </a:lnTo>
                  <a:lnTo>
                    <a:pt x="120677" y="141721"/>
                  </a:lnTo>
                  <a:lnTo>
                    <a:pt x="145107" y="121020"/>
                  </a:lnTo>
                  <a:lnTo>
                    <a:pt x="159934" y="102920"/>
                  </a:lnTo>
                  <a:lnTo>
                    <a:pt x="163654" y="93180"/>
                  </a:lnTo>
                  <a:lnTo>
                    <a:pt x="164667" y="72999"/>
                  </a:lnTo>
                  <a:lnTo>
                    <a:pt x="158661" y="41906"/>
                  </a:lnTo>
                  <a:lnTo>
                    <a:pt x="146461" y="24084"/>
                  </a:lnTo>
                  <a:lnTo>
                    <a:pt x="130510" y="10704"/>
                  </a:lnTo>
                  <a:lnTo>
                    <a:pt x="1009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47896" y="290057"/>
              <a:ext cx="422866" cy="187532"/>
            </a:xfrm>
            <a:custGeom>
              <a:avLst/>
              <a:gdLst/>
              <a:ahLst/>
              <a:cxnLst/>
              <a:rect l="0" t="0" r="0" b="0"/>
              <a:pathLst>
                <a:path w="422866" h="187532">
                  <a:moveTo>
                    <a:pt x="0" y="99497"/>
                  </a:moveTo>
                  <a:lnTo>
                    <a:pt x="17958" y="153372"/>
                  </a:lnTo>
                  <a:lnTo>
                    <a:pt x="24749" y="173744"/>
                  </a:lnTo>
                  <a:lnTo>
                    <a:pt x="27028" y="175901"/>
                  </a:lnTo>
                  <a:lnTo>
                    <a:pt x="28547" y="172660"/>
                  </a:lnTo>
                  <a:lnTo>
                    <a:pt x="34438" y="111249"/>
                  </a:lnTo>
                  <a:lnTo>
                    <a:pt x="36997" y="100313"/>
                  </a:lnTo>
                  <a:lnTo>
                    <a:pt x="42212" y="91852"/>
                  </a:lnTo>
                  <a:lnTo>
                    <a:pt x="57365" y="79332"/>
                  </a:lnTo>
                  <a:lnTo>
                    <a:pt x="66320" y="77864"/>
                  </a:lnTo>
                  <a:lnTo>
                    <a:pt x="85627" y="82474"/>
                  </a:lnTo>
                  <a:lnTo>
                    <a:pt x="102787" y="95440"/>
                  </a:lnTo>
                  <a:lnTo>
                    <a:pt x="117043" y="112902"/>
                  </a:lnTo>
                  <a:lnTo>
                    <a:pt x="127278" y="132361"/>
                  </a:lnTo>
                  <a:lnTo>
                    <a:pt x="131646" y="134274"/>
                  </a:lnTo>
                  <a:lnTo>
                    <a:pt x="135727" y="130871"/>
                  </a:lnTo>
                  <a:lnTo>
                    <a:pt x="156607" y="89894"/>
                  </a:lnTo>
                  <a:lnTo>
                    <a:pt x="172548" y="78461"/>
                  </a:lnTo>
                  <a:lnTo>
                    <a:pt x="191332" y="75720"/>
                  </a:lnTo>
                  <a:lnTo>
                    <a:pt x="211378" y="79571"/>
                  </a:lnTo>
                  <a:lnTo>
                    <a:pt x="231986" y="89081"/>
                  </a:lnTo>
                  <a:lnTo>
                    <a:pt x="238886" y="97232"/>
                  </a:lnTo>
                  <a:lnTo>
                    <a:pt x="262045" y="151610"/>
                  </a:lnTo>
                  <a:lnTo>
                    <a:pt x="267114" y="155296"/>
                  </a:lnTo>
                  <a:lnTo>
                    <a:pt x="271662" y="154244"/>
                  </a:lnTo>
                  <a:lnTo>
                    <a:pt x="309188" y="114601"/>
                  </a:lnTo>
                  <a:lnTo>
                    <a:pt x="368836" y="89370"/>
                  </a:lnTo>
                  <a:lnTo>
                    <a:pt x="388535" y="80958"/>
                  </a:lnTo>
                  <a:lnTo>
                    <a:pt x="405089" y="69421"/>
                  </a:lnTo>
                  <a:lnTo>
                    <a:pt x="417126" y="53374"/>
                  </a:lnTo>
                  <a:lnTo>
                    <a:pt x="421973" y="44182"/>
                  </a:lnTo>
                  <a:lnTo>
                    <a:pt x="422865" y="34544"/>
                  </a:lnTo>
                  <a:lnTo>
                    <a:pt x="417618" y="14477"/>
                  </a:lnTo>
                  <a:lnTo>
                    <a:pt x="410603" y="7722"/>
                  </a:lnTo>
                  <a:lnTo>
                    <a:pt x="390331" y="216"/>
                  </a:lnTo>
                  <a:lnTo>
                    <a:pt x="368842" y="0"/>
                  </a:lnTo>
                  <a:lnTo>
                    <a:pt x="347594" y="4973"/>
                  </a:lnTo>
                  <a:lnTo>
                    <a:pt x="326452" y="14982"/>
                  </a:lnTo>
                  <a:lnTo>
                    <a:pt x="311596" y="30349"/>
                  </a:lnTo>
                  <a:lnTo>
                    <a:pt x="296655" y="61851"/>
                  </a:lnTo>
                  <a:lnTo>
                    <a:pt x="290944" y="88615"/>
                  </a:lnTo>
                  <a:lnTo>
                    <a:pt x="292305" y="120007"/>
                  </a:lnTo>
                  <a:lnTo>
                    <a:pt x="299929" y="144097"/>
                  </a:lnTo>
                  <a:lnTo>
                    <a:pt x="305238" y="153797"/>
                  </a:lnTo>
                  <a:lnTo>
                    <a:pt x="320495" y="167694"/>
                  </a:lnTo>
                  <a:lnTo>
                    <a:pt x="358886" y="186147"/>
                  </a:lnTo>
                  <a:lnTo>
                    <a:pt x="376314" y="187531"/>
                  </a:lnTo>
                  <a:lnTo>
                    <a:pt x="400083" y="183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1678" y="310265"/>
              <a:ext cx="180608" cy="181770"/>
            </a:xfrm>
            <a:custGeom>
              <a:avLst/>
              <a:gdLst/>
              <a:ahLst/>
              <a:cxnLst/>
              <a:rect l="0" t="0" r="0" b="0"/>
              <a:pathLst>
                <a:path w="180608" h="181770">
                  <a:moveTo>
                    <a:pt x="147399" y="5589"/>
                  </a:moveTo>
                  <a:lnTo>
                    <a:pt x="130632" y="0"/>
                  </a:lnTo>
                  <a:lnTo>
                    <a:pt x="113041" y="376"/>
                  </a:lnTo>
                  <a:lnTo>
                    <a:pt x="73152" y="10149"/>
                  </a:lnTo>
                  <a:lnTo>
                    <a:pt x="47541" y="25528"/>
                  </a:lnTo>
                  <a:lnTo>
                    <a:pt x="35558" y="41357"/>
                  </a:lnTo>
                  <a:lnTo>
                    <a:pt x="30724" y="50492"/>
                  </a:lnTo>
                  <a:lnTo>
                    <a:pt x="29842" y="58921"/>
                  </a:lnTo>
                  <a:lnTo>
                    <a:pt x="35100" y="74526"/>
                  </a:lnTo>
                  <a:lnTo>
                    <a:pt x="42117" y="79623"/>
                  </a:lnTo>
                  <a:lnTo>
                    <a:pt x="74351" y="86797"/>
                  </a:lnTo>
                  <a:lnTo>
                    <a:pt x="135339" y="95009"/>
                  </a:lnTo>
                  <a:lnTo>
                    <a:pt x="162413" y="109943"/>
                  </a:lnTo>
                  <a:lnTo>
                    <a:pt x="174739" y="125668"/>
                  </a:lnTo>
                  <a:lnTo>
                    <a:pt x="179664" y="134775"/>
                  </a:lnTo>
                  <a:lnTo>
                    <a:pt x="180607" y="143186"/>
                  </a:lnTo>
                  <a:lnTo>
                    <a:pt x="175417" y="158770"/>
                  </a:lnTo>
                  <a:lnTo>
                    <a:pt x="162191" y="170376"/>
                  </a:lnTo>
                  <a:lnTo>
                    <a:pt x="153751" y="175109"/>
                  </a:lnTo>
                  <a:lnTo>
                    <a:pt x="113926" y="181769"/>
                  </a:lnTo>
                  <a:lnTo>
                    <a:pt x="88069" y="177088"/>
                  </a:lnTo>
                  <a:lnTo>
                    <a:pt x="33262" y="156899"/>
                  </a:lnTo>
                  <a:lnTo>
                    <a:pt x="0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20037" y="273740"/>
              <a:ext cx="112378" cy="180426"/>
            </a:xfrm>
            <a:custGeom>
              <a:avLst/>
              <a:gdLst/>
              <a:ahLst/>
              <a:cxnLst/>
              <a:rect l="0" t="0" r="0" b="0"/>
              <a:pathLst>
                <a:path w="112378" h="180426">
                  <a:moveTo>
                    <a:pt x="7092" y="84228"/>
                  </a:moveTo>
                  <a:lnTo>
                    <a:pt x="21746" y="142845"/>
                  </a:lnTo>
                  <a:lnTo>
                    <a:pt x="32950" y="180425"/>
                  </a:lnTo>
                  <a:lnTo>
                    <a:pt x="23423" y="145047"/>
                  </a:lnTo>
                  <a:lnTo>
                    <a:pt x="1718" y="91328"/>
                  </a:lnTo>
                  <a:lnTo>
                    <a:pt x="0" y="78433"/>
                  </a:lnTo>
                  <a:lnTo>
                    <a:pt x="4330" y="54746"/>
                  </a:lnTo>
                  <a:lnTo>
                    <a:pt x="8760" y="43517"/>
                  </a:lnTo>
                  <a:lnTo>
                    <a:pt x="23041" y="27920"/>
                  </a:lnTo>
                  <a:lnTo>
                    <a:pt x="60805" y="8375"/>
                  </a:lnTo>
                  <a:lnTo>
                    <a:pt x="112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92981" y="313170"/>
              <a:ext cx="223704" cy="131312"/>
            </a:xfrm>
            <a:custGeom>
              <a:avLst/>
              <a:gdLst/>
              <a:ahLst/>
              <a:cxnLst/>
              <a:rect l="0" t="0" r="0" b="0"/>
              <a:pathLst>
                <a:path w="223704" h="131312">
                  <a:moveTo>
                    <a:pt x="139474" y="65855"/>
                  </a:moveTo>
                  <a:lnTo>
                    <a:pt x="119231" y="21893"/>
                  </a:lnTo>
                  <a:lnTo>
                    <a:pt x="103571" y="8102"/>
                  </a:lnTo>
                  <a:lnTo>
                    <a:pt x="94482" y="2787"/>
                  </a:lnTo>
                  <a:lnTo>
                    <a:pt x="71905" y="0"/>
                  </a:lnTo>
                  <a:lnTo>
                    <a:pt x="48612" y="3831"/>
                  </a:lnTo>
                  <a:lnTo>
                    <a:pt x="30461" y="13333"/>
                  </a:lnTo>
                  <a:lnTo>
                    <a:pt x="17715" y="28474"/>
                  </a:lnTo>
                  <a:lnTo>
                    <a:pt x="0" y="72379"/>
                  </a:lnTo>
                  <a:lnTo>
                    <a:pt x="1837" y="95661"/>
                  </a:lnTo>
                  <a:lnTo>
                    <a:pt x="5602" y="106783"/>
                  </a:lnTo>
                  <a:lnTo>
                    <a:pt x="19144" y="122260"/>
                  </a:lnTo>
                  <a:lnTo>
                    <a:pt x="27669" y="128025"/>
                  </a:lnTo>
                  <a:lnTo>
                    <a:pt x="46500" y="131311"/>
                  </a:lnTo>
                  <a:lnTo>
                    <a:pt x="56434" y="130549"/>
                  </a:lnTo>
                  <a:lnTo>
                    <a:pt x="73712" y="123464"/>
                  </a:lnTo>
                  <a:lnTo>
                    <a:pt x="81595" y="118299"/>
                  </a:lnTo>
                  <a:lnTo>
                    <a:pt x="93473" y="103202"/>
                  </a:lnTo>
                  <a:lnTo>
                    <a:pt x="110631" y="64914"/>
                  </a:lnTo>
                  <a:lnTo>
                    <a:pt x="114396" y="61718"/>
                  </a:lnTo>
                  <a:lnTo>
                    <a:pt x="118076" y="63097"/>
                  </a:lnTo>
                  <a:lnTo>
                    <a:pt x="154017" y="98123"/>
                  </a:lnTo>
                  <a:lnTo>
                    <a:pt x="192910" y="120062"/>
                  </a:lnTo>
                  <a:lnTo>
                    <a:pt x="223703" y="12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0619" y="305234"/>
              <a:ext cx="153465" cy="115906"/>
            </a:xfrm>
            <a:custGeom>
              <a:avLst/>
              <a:gdLst/>
              <a:ahLst/>
              <a:cxnLst/>
              <a:rect l="0" t="0" r="0" b="0"/>
              <a:pathLst>
                <a:path w="153465" h="115906">
                  <a:moveTo>
                    <a:pt x="6065" y="52734"/>
                  </a:moveTo>
                  <a:lnTo>
                    <a:pt x="0" y="85186"/>
                  </a:lnTo>
                  <a:lnTo>
                    <a:pt x="2589" y="105762"/>
                  </a:lnTo>
                  <a:lnTo>
                    <a:pt x="3748" y="107973"/>
                  </a:lnTo>
                  <a:lnTo>
                    <a:pt x="8201" y="54561"/>
                  </a:lnTo>
                  <a:lnTo>
                    <a:pt x="22816" y="22860"/>
                  </a:lnTo>
                  <a:lnTo>
                    <a:pt x="35347" y="5922"/>
                  </a:lnTo>
                  <a:lnTo>
                    <a:pt x="44303" y="1639"/>
                  </a:lnTo>
                  <a:lnTo>
                    <a:pt x="66733" y="0"/>
                  </a:lnTo>
                  <a:lnTo>
                    <a:pt x="76926" y="3540"/>
                  </a:lnTo>
                  <a:lnTo>
                    <a:pt x="117533" y="38457"/>
                  </a:lnTo>
                  <a:lnTo>
                    <a:pt x="133589" y="65272"/>
                  </a:lnTo>
                  <a:lnTo>
                    <a:pt x="153464" y="115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10894" y="145459"/>
              <a:ext cx="142703" cy="298342"/>
            </a:xfrm>
            <a:custGeom>
              <a:avLst/>
              <a:gdLst/>
              <a:ahLst/>
              <a:cxnLst/>
              <a:rect l="0" t="0" r="0" b="0"/>
              <a:pathLst>
                <a:path w="142703" h="298342">
                  <a:moveTo>
                    <a:pt x="100588" y="254623"/>
                  </a:moveTo>
                  <a:lnTo>
                    <a:pt x="106177" y="237856"/>
                  </a:lnTo>
                  <a:lnTo>
                    <a:pt x="105802" y="220265"/>
                  </a:lnTo>
                  <a:lnTo>
                    <a:pt x="100565" y="201918"/>
                  </a:lnTo>
                  <a:lnTo>
                    <a:pt x="90439" y="185965"/>
                  </a:lnTo>
                  <a:lnTo>
                    <a:pt x="75021" y="174196"/>
                  </a:lnTo>
                  <a:lnTo>
                    <a:pt x="65996" y="169420"/>
                  </a:lnTo>
                  <a:lnTo>
                    <a:pt x="56469" y="168575"/>
                  </a:lnTo>
                  <a:lnTo>
                    <a:pt x="36526" y="173876"/>
                  </a:lnTo>
                  <a:lnTo>
                    <a:pt x="19083" y="190270"/>
                  </a:lnTo>
                  <a:lnTo>
                    <a:pt x="5872" y="213154"/>
                  </a:lnTo>
                  <a:lnTo>
                    <a:pt x="0" y="238922"/>
                  </a:lnTo>
                  <a:lnTo>
                    <a:pt x="2284" y="274148"/>
                  </a:lnTo>
                  <a:lnTo>
                    <a:pt x="6976" y="282847"/>
                  </a:lnTo>
                  <a:lnTo>
                    <a:pt x="21548" y="295633"/>
                  </a:lnTo>
                  <a:lnTo>
                    <a:pt x="30347" y="298341"/>
                  </a:lnTo>
                  <a:lnTo>
                    <a:pt x="49483" y="298230"/>
                  </a:lnTo>
                  <a:lnTo>
                    <a:pt x="66566" y="288042"/>
                  </a:lnTo>
                  <a:lnTo>
                    <a:pt x="80788" y="271816"/>
                  </a:lnTo>
                  <a:lnTo>
                    <a:pt x="107101" y="212170"/>
                  </a:lnTo>
                  <a:lnTo>
                    <a:pt x="125088" y="154233"/>
                  </a:lnTo>
                  <a:lnTo>
                    <a:pt x="129604" y="99786"/>
                  </a:lnTo>
                  <a:lnTo>
                    <a:pt x="120444" y="47090"/>
                  </a:lnTo>
                  <a:lnTo>
                    <a:pt x="107370" y="2539"/>
                  </a:lnTo>
                  <a:lnTo>
                    <a:pt x="103939" y="0"/>
                  </a:lnTo>
                  <a:lnTo>
                    <a:pt x="100483" y="2986"/>
                  </a:lnTo>
                  <a:lnTo>
                    <a:pt x="86529" y="41401"/>
                  </a:lnTo>
                  <a:lnTo>
                    <a:pt x="85761" y="63931"/>
                  </a:lnTo>
                  <a:lnTo>
                    <a:pt x="97899" y="118768"/>
                  </a:lnTo>
                  <a:lnTo>
                    <a:pt x="114734" y="179440"/>
                  </a:lnTo>
                  <a:lnTo>
                    <a:pt x="132188" y="230251"/>
                  </a:lnTo>
                  <a:lnTo>
                    <a:pt x="142702" y="254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1699" y="304181"/>
              <a:ext cx="120884" cy="133661"/>
            </a:xfrm>
            <a:custGeom>
              <a:avLst/>
              <a:gdLst/>
              <a:ahLst/>
              <a:cxnLst/>
              <a:rect l="0" t="0" r="0" b="0"/>
              <a:pathLst>
                <a:path w="120884" h="133661">
                  <a:moveTo>
                    <a:pt x="109824" y="32730"/>
                  </a:moveTo>
                  <a:lnTo>
                    <a:pt x="80516" y="3422"/>
                  </a:lnTo>
                  <a:lnTo>
                    <a:pt x="71568" y="323"/>
                  </a:lnTo>
                  <a:lnTo>
                    <a:pt x="49147" y="0"/>
                  </a:lnTo>
                  <a:lnTo>
                    <a:pt x="15807" y="11984"/>
                  </a:lnTo>
                  <a:lnTo>
                    <a:pt x="8541" y="20069"/>
                  </a:lnTo>
                  <a:lnTo>
                    <a:pt x="469" y="41531"/>
                  </a:lnTo>
                  <a:lnTo>
                    <a:pt x="0" y="63548"/>
                  </a:lnTo>
                  <a:lnTo>
                    <a:pt x="4862" y="83862"/>
                  </a:lnTo>
                  <a:lnTo>
                    <a:pt x="27046" y="115967"/>
                  </a:lnTo>
                  <a:lnTo>
                    <a:pt x="33582" y="123316"/>
                  </a:lnTo>
                  <a:lnTo>
                    <a:pt x="53322" y="131482"/>
                  </a:lnTo>
                  <a:lnTo>
                    <a:pt x="65137" y="133660"/>
                  </a:lnTo>
                  <a:lnTo>
                    <a:pt x="84504" y="129841"/>
                  </a:lnTo>
                  <a:lnTo>
                    <a:pt x="100910" y="119174"/>
                  </a:lnTo>
                  <a:lnTo>
                    <a:pt x="116001" y="102735"/>
                  </a:lnTo>
                  <a:lnTo>
                    <a:pt x="119791" y="92269"/>
                  </a:lnTo>
                  <a:lnTo>
                    <a:pt x="120883" y="68161"/>
                  </a:lnTo>
                  <a:lnTo>
                    <a:pt x="114349" y="48087"/>
                  </a:lnTo>
                  <a:lnTo>
                    <a:pt x="99295" y="222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95751" y="299692"/>
              <a:ext cx="238084" cy="121448"/>
            </a:xfrm>
            <a:custGeom>
              <a:avLst/>
              <a:gdLst/>
              <a:ahLst/>
              <a:cxnLst/>
              <a:rect l="0" t="0" r="0" b="0"/>
              <a:pathLst>
                <a:path w="238084" h="121448">
                  <a:moveTo>
                    <a:pt x="0" y="58276"/>
                  </a:moveTo>
                  <a:lnTo>
                    <a:pt x="25171" y="114685"/>
                  </a:lnTo>
                  <a:lnTo>
                    <a:pt x="21401" y="55724"/>
                  </a:lnTo>
                  <a:lnTo>
                    <a:pt x="21286" y="42537"/>
                  </a:lnTo>
                  <a:lnTo>
                    <a:pt x="24719" y="32576"/>
                  </a:lnTo>
                  <a:lnTo>
                    <a:pt x="37892" y="18388"/>
                  </a:lnTo>
                  <a:lnTo>
                    <a:pt x="46319" y="16476"/>
                  </a:lnTo>
                  <a:lnTo>
                    <a:pt x="65039" y="20591"/>
                  </a:lnTo>
                  <a:lnTo>
                    <a:pt x="81939" y="33339"/>
                  </a:lnTo>
                  <a:lnTo>
                    <a:pt x="96079" y="50702"/>
                  </a:lnTo>
                  <a:lnTo>
                    <a:pt x="108276" y="73190"/>
                  </a:lnTo>
                  <a:lnTo>
                    <a:pt x="108449" y="71728"/>
                  </a:lnTo>
                  <a:lnTo>
                    <a:pt x="105910" y="38577"/>
                  </a:lnTo>
                  <a:lnTo>
                    <a:pt x="111802" y="19885"/>
                  </a:lnTo>
                  <a:lnTo>
                    <a:pt x="116649" y="11625"/>
                  </a:lnTo>
                  <a:lnTo>
                    <a:pt x="124559" y="6119"/>
                  </a:lnTo>
                  <a:lnTo>
                    <a:pt x="145827" y="0"/>
                  </a:lnTo>
                  <a:lnTo>
                    <a:pt x="167757" y="3520"/>
                  </a:lnTo>
                  <a:lnTo>
                    <a:pt x="196715" y="18656"/>
                  </a:lnTo>
                  <a:lnTo>
                    <a:pt x="220113" y="41078"/>
                  </a:lnTo>
                  <a:lnTo>
                    <a:pt x="227461" y="50320"/>
                  </a:lnTo>
                  <a:lnTo>
                    <a:pt x="235624" y="73068"/>
                  </a:lnTo>
                  <a:lnTo>
                    <a:pt x="238083" y="95266"/>
                  </a:lnTo>
                  <a:lnTo>
                    <a:pt x="231627" y="121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14252" y="89167"/>
              <a:ext cx="155324" cy="374087"/>
            </a:xfrm>
            <a:custGeom>
              <a:avLst/>
              <a:gdLst/>
              <a:ahLst/>
              <a:cxnLst/>
              <a:rect l="0" t="0" r="0" b="0"/>
              <a:pathLst>
                <a:path w="155324" h="374087">
                  <a:moveTo>
                    <a:pt x="155323" y="5589"/>
                  </a:moveTo>
                  <a:lnTo>
                    <a:pt x="138555" y="0"/>
                  </a:lnTo>
                  <a:lnTo>
                    <a:pt x="117845" y="3495"/>
                  </a:lnTo>
                  <a:lnTo>
                    <a:pt x="94212" y="14017"/>
                  </a:lnTo>
                  <a:lnTo>
                    <a:pt x="62347" y="39671"/>
                  </a:lnTo>
                  <a:lnTo>
                    <a:pt x="38737" y="70670"/>
                  </a:lnTo>
                  <a:lnTo>
                    <a:pt x="19686" y="122473"/>
                  </a:lnTo>
                  <a:lnTo>
                    <a:pt x="4658" y="177766"/>
                  </a:lnTo>
                  <a:lnTo>
                    <a:pt x="0" y="233748"/>
                  </a:lnTo>
                  <a:lnTo>
                    <a:pt x="9132" y="286747"/>
                  </a:lnTo>
                  <a:lnTo>
                    <a:pt x="16649" y="308363"/>
                  </a:lnTo>
                  <a:lnTo>
                    <a:pt x="35206" y="333686"/>
                  </a:lnTo>
                  <a:lnTo>
                    <a:pt x="62411" y="354837"/>
                  </a:lnTo>
                  <a:lnTo>
                    <a:pt x="92699" y="367863"/>
                  </a:lnTo>
                  <a:lnTo>
                    <a:pt x="134266" y="374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4825" y="238838"/>
              <a:ext cx="152727" cy="192831"/>
            </a:xfrm>
            <a:custGeom>
              <a:avLst/>
              <a:gdLst/>
              <a:ahLst/>
              <a:cxnLst/>
              <a:rect l="0" t="0" r="0" b="0"/>
              <a:pathLst>
                <a:path w="152727" h="192831">
                  <a:moveTo>
                    <a:pt x="14222" y="108602"/>
                  </a:moveTo>
                  <a:lnTo>
                    <a:pt x="72839" y="108602"/>
                  </a:lnTo>
                  <a:lnTo>
                    <a:pt x="107629" y="103013"/>
                  </a:lnTo>
                  <a:lnTo>
                    <a:pt x="134575" y="88359"/>
                  </a:lnTo>
                  <a:lnTo>
                    <a:pt x="146871" y="72699"/>
                  </a:lnTo>
                  <a:lnTo>
                    <a:pt x="151788" y="63609"/>
                  </a:lnTo>
                  <a:lnTo>
                    <a:pt x="152726" y="55210"/>
                  </a:lnTo>
                  <a:lnTo>
                    <a:pt x="147529" y="39639"/>
                  </a:lnTo>
                  <a:lnTo>
                    <a:pt x="131449" y="17718"/>
                  </a:lnTo>
                  <a:lnTo>
                    <a:pt x="106278" y="1995"/>
                  </a:lnTo>
                  <a:lnTo>
                    <a:pt x="83601" y="0"/>
                  </a:lnTo>
                  <a:lnTo>
                    <a:pt x="59095" y="4182"/>
                  </a:lnTo>
                  <a:lnTo>
                    <a:pt x="36505" y="13840"/>
                  </a:lnTo>
                  <a:lnTo>
                    <a:pt x="21006" y="29051"/>
                  </a:lnTo>
                  <a:lnTo>
                    <a:pt x="1524" y="67412"/>
                  </a:lnTo>
                  <a:lnTo>
                    <a:pt x="0" y="91075"/>
                  </a:lnTo>
                  <a:lnTo>
                    <a:pt x="8553" y="138805"/>
                  </a:lnTo>
                  <a:lnTo>
                    <a:pt x="13952" y="147455"/>
                  </a:lnTo>
                  <a:lnTo>
                    <a:pt x="52098" y="179518"/>
                  </a:lnTo>
                  <a:lnTo>
                    <a:pt x="72779" y="186913"/>
                  </a:lnTo>
                  <a:lnTo>
                    <a:pt x="130035" y="192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19709" y="263524"/>
              <a:ext cx="249949" cy="386093"/>
            </a:xfrm>
            <a:custGeom>
              <a:avLst/>
              <a:gdLst/>
              <a:ahLst/>
              <a:cxnLst/>
              <a:rect l="0" t="0" r="0" b="0"/>
              <a:pathLst>
                <a:path w="249949" h="386093">
                  <a:moveTo>
                    <a:pt x="92021" y="115501"/>
                  </a:moveTo>
                  <a:lnTo>
                    <a:pt x="103199" y="104323"/>
                  </a:lnTo>
                  <a:lnTo>
                    <a:pt x="108687" y="86357"/>
                  </a:lnTo>
                  <a:lnTo>
                    <a:pt x="112210" y="36695"/>
                  </a:lnTo>
                  <a:lnTo>
                    <a:pt x="108990" y="25529"/>
                  </a:lnTo>
                  <a:lnTo>
                    <a:pt x="96053" y="6884"/>
                  </a:lnTo>
                  <a:lnTo>
                    <a:pt x="87690" y="2145"/>
                  </a:lnTo>
                  <a:lnTo>
                    <a:pt x="69039" y="0"/>
                  </a:lnTo>
                  <a:lnTo>
                    <a:pt x="52171" y="6066"/>
                  </a:lnTo>
                  <a:lnTo>
                    <a:pt x="22278" y="29024"/>
                  </a:lnTo>
                  <a:lnTo>
                    <a:pt x="6496" y="54783"/>
                  </a:lnTo>
                  <a:lnTo>
                    <a:pt x="0" y="90232"/>
                  </a:lnTo>
                  <a:lnTo>
                    <a:pt x="3664" y="124782"/>
                  </a:lnTo>
                  <a:lnTo>
                    <a:pt x="9719" y="132217"/>
                  </a:lnTo>
                  <a:lnTo>
                    <a:pt x="28926" y="140478"/>
                  </a:lnTo>
                  <a:lnTo>
                    <a:pt x="49941" y="141030"/>
                  </a:lnTo>
                  <a:lnTo>
                    <a:pt x="60458" y="139540"/>
                  </a:lnTo>
                  <a:lnTo>
                    <a:pt x="78383" y="128525"/>
                  </a:lnTo>
                  <a:lnTo>
                    <a:pt x="86438" y="120674"/>
                  </a:lnTo>
                  <a:lnTo>
                    <a:pt x="92979" y="118950"/>
                  </a:lnTo>
                  <a:lnTo>
                    <a:pt x="98509" y="121310"/>
                  </a:lnTo>
                  <a:lnTo>
                    <a:pt x="103365" y="126393"/>
                  </a:lnTo>
                  <a:lnTo>
                    <a:pt x="108761" y="147638"/>
                  </a:lnTo>
                  <a:lnTo>
                    <a:pt x="119745" y="210114"/>
                  </a:lnTo>
                  <a:lnTo>
                    <a:pt x="125963" y="266685"/>
                  </a:lnTo>
                  <a:lnTo>
                    <a:pt x="132521" y="328249"/>
                  </a:lnTo>
                  <a:lnTo>
                    <a:pt x="132646" y="384517"/>
                  </a:lnTo>
                  <a:lnTo>
                    <a:pt x="130803" y="386092"/>
                  </a:lnTo>
                  <a:lnTo>
                    <a:pt x="128404" y="383633"/>
                  </a:lnTo>
                  <a:lnTo>
                    <a:pt x="128859" y="371541"/>
                  </a:lnTo>
                  <a:lnTo>
                    <a:pt x="130618" y="363404"/>
                  </a:lnTo>
                  <a:lnTo>
                    <a:pt x="141930" y="348123"/>
                  </a:lnTo>
                  <a:lnTo>
                    <a:pt x="158656" y="334702"/>
                  </a:lnTo>
                  <a:lnTo>
                    <a:pt x="217497" y="308974"/>
                  </a:lnTo>
                  <a:lnTo>
                    <a:pt x="249948" y="294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17449" y="273740"/>
              <a:ext cx="153133" cy="164002"/>
            </a:xfrm>
            <a:custGeom>
              <a:avLst/>
              <a:gdLst/>
              <a:ahLst/>
              <a:cxnLst/>
              <a:rect l="0" t="0" r="0" b="0"/>
              <a:pathLst>
                <a:path w="153133" h="16400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3212"/>
                  </a:lnTo>
                  <a:lnTo>
                    <a:pt x="22529" y="143509"/>
                  </a:lnTo>
                  <a:lnTo>
                    <a:pt x="28912" y="151825"/>
                  </a:lnTo>
                  <a:lnTo>
                    <a:pt x="48484" y="161065"/>
                  </a:lnTo>
                  <a:lnTo>
                    <a:pt x="71610" y="164001"/>
                  </a:lnTo>
                  <a:lnTo>
                    <a:pt x="93587" y="161407"/>
                  </a:lnTo>
                  <a:lnTo>
                    <a:pt x="111933" y="150116"/>
                  </a:lnTo>
                  <a:lnTo>
                    <a:pt x="135416" y="120908"/>
                  </a:lnTo>
                  <a:lnTo>
                    <a:pt x="147681" y="95851"/>
                  </a:lnTo>
                  <a:lnTo>
                    <a:pt x="153132" y="69117"/>
                  </a:lnTo>
                  <a:lnTo>
                    <a:pt x="149316" y="44757"/>
                  </a:lnTo>
                  <a:lnTo>
                    <a:pt x="136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35098" y="311836"/>
              <a:ext cx="182001" cy="123752"/>
            </a:xfrm>
            <a:custGeom>
              <a:avLst/>
              <a:gdLst/>
              <a:ahLst/>
              <a:cxnLst/>
              <a:rect l="0" t="0" r="0" b="0"/>
              <a:pathLst>
                <a:path w="182001" h="123752">
                  <a:moveTo>
                    <a:pt x="87244" y="98775"/>
                  </a:moveTo>
                  <a:lnTo>
                    <a:pt x="92833" y="82007"/>
                  </a:lnTo>
                  <a:lnTo>
                    <a:pt x="90720" y="49223"/>
                  </a:lnTo>
                  <a:lnTo>
                    <a:pt x="77095" y="15463"/>
                  </a:lnTo>
                  <a:lnTo>
                    <a:pt x="68779" y="8138"/>
                  </a:lnTo>
                  <a:lnTo>
                    <a:pt x="47062" y="0"/>
                  </a:lnTo>
                  <a:lnTo>
                    <a:pt x="37059" y="1340"/>
                  </a:lnTo>
                  <a:lnTo>
                    <a:pt x="19706" y="12187"/>
                  </a:lnTo>
                  <a:lnTo>
                    <a:pt x="7315" y="28706"/>
                  </a:lnTo>
                  <a:lnTo>
                    <a:pt x="2372" y="38024"/>
                  </a:lnTo>
                  <a:lnTo>
                    <a:pt x="0" y="60856"/>
                  </a:lnTo>
                  <a:lnTo>
                    <a:pt x="4015" y="85432"/>
                  </a:lnTo>
                  <a:lnTo>
                    <a:pt x="13598" y="108052"/>
                  </a:lnTo>
                  <a:lnTo>
                    <a:pt x="21769" y="115488"/>
                  </a:lnTo>
                  <a:lnTo>
                    <a:pt x="43326" y="123751"/>
                  </a:lnTo>
                  <a:lnTo>
                    <a:pt x="52116" y="122444"/>
                  </a:lnTo>
                  <a:lnTo>
                    <a:pt x="59146" y="118064"/>
                  </a:lnTo>
                  <a:lnTo>
                    <a:pt x="70077" y="103838"/>
                  </a:lnTo>
                  <a:lnTo>
                    <a:pt x="78834" y="85817"/>
                  </a:lnTo>
                  <a:lnTo>
                    <a:pt x="83977" y="81948"/>
                  </a:lnTo>
                  <a:lnTo>
                    <a:pt x="89745" y="81708"/>
                  </a:lnTo>
                  <a:lnTo>
                    <a:pt x="144150" y="104339"/>
                  </a:lnTo>
                  <a:lnTo>
                    <a:pt x="182000" y="109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99334" y="168455"/>
              <a:ext cx="38822" cy="284271"/>
            </a:xfrm>
            <a:custGeom>
              <a:avLst/>
              <a:gdLst/>
              <a:ahLst/>
              <a:cxnLst/>
              <a:rect l="0" t="0" r="0" b="0"/>
              <a:pathLst>
                <a:path w="38822" h="284271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31227"/>
                  </a:lnTo>
                  <a:lnTo>
                    <a:pt x="15377" y="187445"/>
                  </a:lnTo>
                  <a:lnTo>
                    <a:pt x="28515" y="247423"/>
                  </a:lnTo>
                  <a:lnTo>
                    <a:pt x="3882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11855" y="168455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7" y="158736"/>
                  </a:lnTo>
                  <a:lnTo>
                    <a:pt x="28547" y="219525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06611" y="336911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96083" y="284269"/>
              <a:ext cx="136871" cy="357970"/>
            </a:xfrm>
            <a:custGeom>
              <a:avLst/>
              <a:gdLst/>
              <a:ahLst/>
              <a:cxnLst/>
              <a:rect l="0" t="0" r="0" b="0"/>
              <a:pathLst>
                <a:path w="136871" h="357970">
                  <a:moveTo>
                    <a:pt x="136870" y="0"/>
                  </a:moveTo>
                  <a:lnTo>
                    <a:pt x="110506" y="63450"/>
                  </a:lnTo>
                  <a:lnTo>
                    <a:pt x="83872" y="124664"/>
                  </a:lnTo>
                  <a:lnTo>
                    <a:pt x="61670" y="176573"/>
                  </a:lnTo>
                  <a:lnTo>
                    <a:pt x="38785" y="237433"/>
                  </a:lnTo>
                  <a:lnTo>
                    <a:pt x="24490" y="288459"/>
                  </a:lnTo>
                  <a:lnTo>
                    <a:pt x="5531" y="3425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75109" y="94756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93" y="140781"/>
                  </a:lnTo>
                  <a:lnTo>
                    <a:pt x="57" y="198081"/>
                  </a:lnTo>
                  <a:lnTo>
                    <a:pt x="3136" y="252103"/>
                  </a:lnTo>
                  <a:lnTo>
                    <a:pt x="5218" y="298915"/>
                  </a:lnTo>
                  <a:lnTo>
                    <a:pt x="1546" y="33501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8808" y="33691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69865" y="2105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54093" y="13687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12998" y="207571"/>
                  </a:lnTo>
                  <a:lnTo>
                    <a:pt x="28401" y="26962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98281" y="252683"/>
              <a:ext cx="124269" cy="147400"/>
            </a:xfrm>
            <a:custGeom>
              <a:avLst/>
              <a:gdLst/>
              <a:ahLst/>
              <a:cxnLst/>
              <a:rect l="0" t="0" r="0" b="0"/>
              <a:pathLst>
                <a:path w="124269" h="147400">
                  <a:moveTo>
                    <a:pt x="82154" y="0"/>
                  </a:moveTo>
                  <a:lnTo>
                    <a:pt x="27067" y="49499"/>
                  </a:lnTo>
                  <a:lnTo>
                    <a:pt x="2791" y="70299"/>
                  </a:lnTo>
                  <a:lnTo>
                    <a:pt x="0" y="77282"/>
                  </a:lnTo>
                  <a:lnTo>
                    <a:pt x="478" y="84277"/>
                  </a:lnTo>
                  <a:lnTo>
                    <a:pt x="3137" y="91279"/>
                  </a:lnTo>
                  <a:lnTo>
                    <a:pt x="23647" y="112314"/>
                  </a:lnTo>
                  <a:lnTo>
                    <a:pt x="82563" y="139765"/>
                  </a:lnTo>
                  <a:lnTo>
                    <a:pt x="12426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16646" y="270497"/>
              <a:ext cx="141790" cy="171700"/>
            </a:xfrm>
            <a:custGeom>
              <a:avLst/>
              <a:gdLst/>
              <a:ahLst/>
              <a:cxnLst/>
              <a:rect l="0" t="0" r="0" b="0"/>
              <a:pathLst>
                <a:path w="141790" h="171700">
                  <a:moveTo>
                    <a:pt x="16431" y="87471"/>
                  </a:moveTo>
                  <a:lnTo>
                    <a:pt x="75049" y="87471"/>
                  </a:lnTo>
                  <a:lnTo>
                    <a:pt x="95516" y="81232"/>
                  </a:lnTo>
                  <a:lnTo>
                    <a:pt x="133309" y="63752"/>
                  </a:lnTo>
                  <a:lnTo>
                    <a:pt x="138804" y="57621"/>
                  </a:lnTo>
                  <a:lnTo>
                    <a:pt x="141297" y="50023"/>
                  </a:lnTo>
                  <a:lnTo>
                    <a:pt x="141789" y="41449"/>
                  </a:lnTo>
                  <a:lnTo>
                    <a:pt x="136097" y="25683"/>
                  </a:lnTo>
                  <a:lnTo>
                    <a:pt x="131303" y="18203"/>
                  </a:lnTo>
                  <a:lnTo>
                    <a:pt x="116618" y="6773"/>
                  </a:lnTo>
                  <a:lnTo>
                    <a:pt x="107789" y="2087"/>
                  </a:lnTo>
                  <a:lnTo>
                    <a:pt x="88621" y="0"/>
                  </a:lnTo>
                  <a:lnTo>
                    <a:pt x="67233" y="4141"/>
                  </a:lnTo>
                  <a:lnTo>
                    <a:pt x="42130" y="13781"/>
                  </a:lnTo>
                  <a:lnTo>
                    <a:pt x="21613" y="28984"/>
                  </a:lnTo>
                  <a:lnTo>
                    <a:pt x="12867" y="37951"/>
                  </a:lnTo>
                  <a:lnTo>
                    <a:pt x="3149" y="60393"/>
                  </a:lnTo>
                  <a:lnTo>
                    <a:pt x="0" y="84795"/>
                  </a:lnTo>
                  <a:lnTo>
                    <a:pt x="2500" y="107339"/>
                  </a:lnTo>
                  <a:lnTo>
                    <a:pt x="13749" y="129057"/>
                  </a:lnTo>
                  <a:lnTo>
                    <a:pt x="30447" y="148068"/>
                  </a:lnTo>
                  <a:lnTo>
                    <a:pt x="49567" y="160417"/>
                  </a:lnTo>
                  <a:lnTo>
                    <a:pt x="96502" y="169471"/>
                  </a:lnTo>
                  <a:lnTo>
                    <a:pt x="132245" y="171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22677" y="189512"/>
              <a:ext cx="10443" cy="252685"/>
            </a:xfrm>
            <a:custGeom>
              <a:avLst/>
              <a:gdLst/>
              <a:ahLst/>
              <a:cxnLst/>
              <a:rect l="0" t="0" r="0" b="0"/>
              <a:pathLst>
                <a:path w="10443" h="252685">
                  <a:moveTo>
                    <a:pt x="10442" y="0"/>
                  </a:moveTo>
                  <a:lnTo>
                    <a:pt x="1377" y="58617"/>
                  </a:lnTo>
                  <a:lnTo>
                    <a:pt x="348" y="110175"/>
                  </a:lnTo>
                  <a:lnTo>
                    <a:pt x="0" y="173668"/>
                  </a:lnTo>
                  <a:lnTo>
                    <a:pt x="3050" y="225031"/>
                  </a:lnTo>
                  <a:lnTo>
                    <a:pt x="104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96290" y="379025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0" y="0"/>
                  </a:moveTo>
                  <a:lnTo>
                    <a:pt x="16768" y="5590"/>
                  </a:lnTo>
                  <a:lnTo>
                    <a:pt x="28119" y="14573"/>
                  </a:lnTo>
                  <a:lnTo>
                    <a:pt x="4211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75233" y="315854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15164" y="11179"/>
                  </a:lnTo>
                  <a:lnTo>
                    <a:pt x="102623" y="40487"/>
                  </a:lnTo>
                  <a:lnTo>
                    <a:pt x="86735" y="99548"/>
                  </a:lnTo>
                  <a:lnTo>
                    <a:pt x="65399" y="154368"/>
                  </a:lnTo>
                  <a:lnTo>
                    <a:pt x="43984" y="204928"/>
                  </a:lnTo>
                  <a:lnTo>
                    <a:pt x="24459" y="25880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75316" y="168455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3312" y="142326"/>
                  </a:lnTo>
                  <a:lnTo>
                    <a:pt x="8391" y="195419"/>
                  </a:lnTo>
                  <a:lnTo>
                    <a:pt x="4516" y="25528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91088" y="26321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1721" y="3119"/>
                  </a:lnTo>
                  <a:lnTo>
                    <a:pt x="72330" y="8333"/>
                  </a:lnTo>
                  <a:lnTo>
                    <a:pt x="3001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57638" y="344667"/>
              <a:ext cx="123415" cy="104023"/>
            </a:xfrm>
            <a:custGeom>
              <a:avLst/>
              <a:gdLst/>
              <a:ahLst/>
              <a:cxnLst/>
              <a:rect l="0" t="0" r="0" b="0"/>
              <a:pathLst>
                <a:path w="123415" h="104023">
                  <a:moveTo>
                    <a:pt x="75605" y="13301"/>
                  </a:moveTo>
                  <a:lnTo>
                    <a:pt x="64427" y="2123"/>
                  </a:lnTo>
                  <a:lnTo>
                    <a:pt x="57625" y="0"/>
                  </a:lnTo>
                  <a:lnTo>
                    <a:pt x="40707" y="761"/>
                  </a:lnTo>
                  <a:lnTo>
                    <a:pt x="24610" y="11237"/>
                  </a:lnTo>
                  <a:lnTo>
                    <a:pt x="10827" y="27592"/>
                  </a:lnTo>
                  <a:lnTo>
                    <a:pt x="801" y="46559"/>
                  </a:lnTo>
                  <a:lnTo>
                    <a:pt x="0" y="55360"/>
                  </a:lnTo>
                  <a:lnTo>
                    <a:pt x="5348" y="71379"/>
                  </a:lnTo>
                  <a:lnTo>
                    <a:pt x="21513" y="93550"/>
                  </a:lnTo>
                  <a:lnTo>
                    <a:pt x="40646" y="101610"/>
                  </a:lnTo>
                  <a:lnTo>
                    <a:pt x="63577" y="104022"/>
                  </a:lnTo>
                  <a:lnTo>
                    <a:pt x="85467" y="101195"/>
                  </a:lnTo>
                  <a:lnTo>
                    <a:pt x="103776" y="92920"/>
                  </a:lnTo>
                  <a:lnTo>
                    <a:pt x="111933" y="87437"/>
                  </a:lnTo>
                  <a:lnTo>
                    <a:pt x="117371" y="79103"/>
                  </a:lnTo>
                  <a:lnTo>
                    <a:pt x="123414" y="57364"/>
                  </a:lnTo>
                  <a:lnTo>
                    <a:pt x="122685" y="47356"/>
                  </a:lnTo>
                  <a:lnTo>
                    <a:pt x="107191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04664" y="326383"/>
              <a:ext cx="132499" cy="152131"/>
            </a:xfrm>
            <a:custGeom>
              <a:avLst/>
              <a:gdLst/>
              <a:ahLst/>
              <a:cxnLst/>
              <a:rect l="0" t="0" r="0" b="0"/>
              <a:pathLst>
                <a:path w="132499" h="152131">
                  <a:moveTo>
                    <a:pt x="107605" y="10528"/>
                  </a:moveTo>
                  <a:lnTo>
                    <a:pt x="90838" y="4939"/>
                  </a:lnTo>
                  <a:lnTo>
                    <a:pt x="58053" y="7053"/>
                  </a:lnTo>
                  <a:lnTo>
                    <a:pt x="24293" y="20677"/>
                  </a:lnTo>
                  <a:lnTo>
                    <a:pt x="8966" y="36096"/>
                  </a:lnTo>
                  <a:lnTo>
                    <a:pt x="3242" y="45121"/>
                  </a:lnTo>
                  <a:lnTo>
                    <a:pt x="0" y="64507"/>
                  </a:lnTo>
                  <a:lnTo>
                    <a:pt x="7451" y="111138"/>
                  </a:lnTo>
                  <a:lnTo>
                    <a:pt x="19809" y="131673"/>
                  </a:lnTo>
                  <a:lnTo>
                    <a:pt x="28017" y="140424"/>
                  </a:lnTo>
                  <a:lnTo>
                    <a:pt x="52735" y="150148"/>
                  </a:lnTo>
                  <a:lnTo>
                    <a:pt x="79710" y="152130"/>
                  </a:lnTo>
                  <a:lnTo>
                    <a:pt x="99497" y="145212"/>
                  </a:lnTo>
                  <a:lnTo>
                    <a:pt x="112971" y="131219"/>
                  </a:lnTo>
                  <a:lnTo>
                    <a:pt x="131152" y="93640"/>
                  </a:lnTo>
                  <a:lnTo>
                    <a:pt x="132498" y="70084"/>
                  </a:lnTo>
                  <a:lnTo>
                    <a:pt x="128028" y="45186"/>
                  </a:lnTo>
                  <a:lnTo>
                    <a:pt x="113526" y="14948"/>
                  </a:lnTo>
                  <a:lnTo>
                    <a:pt x="97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94534" y="312910"/>
              <a:ext cx="117778" cy="140074"/>
            </a:xfrm>
            <a:custGeom>
              <a:avLst/>
              <a:gdLst/>
              <a:ahLst/>
              <a:cxnLst/>
              <a:rect l="0" t="0" r="0" b="0"/>
              <a:pathLst>
                <a:path w="117778" h="140074">
                  <a:moveTo>
                    <a:pt x="117777" y="24001"/>
                  </a:moveTo>
                  <a:lnTo>
                    <a:pt x="99796" y="8360"/>
                  </a:lnTo>
                  <a:lnTo>
                    <a:pt x="82879" y="282"/>
                  </a:lnTo>
                  <a:lnTo>
                    <a:pt x="73455" y="0"/>
                  </a:lnTo>
                  <a:lnTo>
                    <a:pt x="53624" y="5925"/>
                  </a:lnTo>
                  <a:lnTo>
                    <a:pt x="22729" y="22415"/>
                  </a:lnTo>
                  <a:lnTo>
                    <a:pt x="8074" y="41624"/>
                  </a:lnTo>
                  <a:lnTo>
                    <a:pt x="0" y="64589"/>
                  </a:lnTo>
                  <a:lnTo>
                    <a:pt x="311" y="86494"/>
                  </a:lnTo>
                  <a:lnTo>
                    <a:pt x="7467" y="104808"/>
                  </a:lnTo>
                  <a:lnTo>
                    <a:pt x="19618" y="120747"/>
                  </a:lnTo>
                  <a:lnTo>
                    <a:pt x="36716" y="135630"/>
                  </a:lnTo>
                  <a:lnTo>
                    <a:pt x="47359" y="139364"/>
                  </a:lnTo>
                  <a:lnTo>
                    <a:pt x="91822" y="140073"/>
                  </a:lnTo>
                  <a:lnTo>
                    <a:pt x="117777" y="139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69247" y="299737"/>
              <a:ext cx="143106" cy="163517"/>
            </a:xfrm>
            <a:custGeom>
              <a:avLst/>
              <a:gdLst/>
              <a:ahLst/>
              <a:cxnLst/>
              <a:rect l="0" t="0" r="0" b="0"/>
              <a:pathLst>
                <a:path w="143106" h="163517">
                  <a:moveTo>
                    <a:pt x="100991" y="5589"/>
                  </a:moveTo>
                  <a:lnTo>
                    <a:pt x="84224" y="0"/>
                  </a:lnTo>
                  <a:lnTo>
                    <a:pt x="66632" y="3495"/>
                  </a:lnTo>
                  <a:lnTo>
                    <a:pt x="40118" y="18617"/>
                  </a:lnTo>
                  <a:lnTo>
                    <a:pt x="10199" y="44687"/>
                  </a:lnTo>
                  <a:lnTo>
                    <a:pt x="2147" y="64690"/>
                  </a:lnTo>
                  <a:lnTo>
                    <a:pt x="0" y="76575"/>
                  </a:lnTo>
                  <a:lnTo>
                    <a:pt x="3854" y="99140"/>
                  </a:lnTo>
                  <a:lnTo>
                    <a:pt x="19177" y="128454"/>
                  </a:lnTo>
                  <a:lnTo>
                    <a:pt x="33044" y="143254"/>
                  </a:lnTo>
                  <a:lnTo>
                    <a:pt x="50906" y="153731"/>
                  </a:lnTo>
                  <a:lnTo>
                    <a:pt x="98203" y="161583"/>
                  </a:lnTo>
                  <a:lnTo>
                    <a:pt x="143105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72504" y="326383"/>
              <a:ext cx="136791" cy="142110"/>
            </a:xfrm>
            <a:custGeom>
              <a:avLst/>
              <a:gdLst/>
              <a:ahLst/>
              <a:cxnLst/>
              <a:rect l="0" t="0" r="0" b="0"/>
              <a:pathLst>
                <a:path w="136791" h="142110">
                  <a:moveTo>
                    <a:pt x="13548" y="10528"/>
                  </a:moveTo>
                  <a:lnTo>
                    <a:pt x="2369" y="27296"/>
                  </a:lnTo>
                  <a:lnTo>
                    <a:pt x="0" y="48006"/>
                  </a:lnTo>
                  <a:lnTo>
                    <a:pt x="8012" y="99430"/>
                  </a:lnTo>
                  <a:lnTo>
                    <a:pt x="23086" y="129546"/>
                  </a:lnTo>
                  <a:lnTo>
                    <a:pt x="31605" y="135497"/>
                  </a:lnTo>
                  <a:lnTo>
                    <a:pt x="53548" y="142109"/>
                  </a:lnTo>
                  <a:lnTo>
                    <a:pt x="86621" y="140242"/>
                  </a:lnTo>
                  <a:lnTo>
                    <a:pt x="104906" y="132130"/>
                  </a:lnTo>
                  <a:lnTo>
                    <a:pt x="113057" y="126691"/>
                  </a:lnTo>
                  <a:lnTo>
                    <a:pt x="125235" y="111289"/>
                  </a:lnTo>
                  <a:lnTo>
                    <a:pt x="133376" y="91576"/>
                  </a:lnTo>
                  <a:lnTo>
                    <a:pt x="136790" y="55339"/>
                  </a:lnTo>
                  <a:lnTo>
                    <a:pt x="130912" y="24196"/>
                  </a:lnTo>
                  <a:lnTo>
                    <a:pt x="1188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65036" y="314191"/>
              <a:ext cx="105286" cy="120472"/>
            </a:xfrm>
            <a:custGeom>
              <a:avLst/>
              <a:gdLst/>
              <a:ahLst/>
              <a:cxnLst/>
              <a:rect l="0" t="0" r="0" b="0"/>
              <a:pathLst>
                <a:path w="105286" h="120472">
                  <a:moveTo>
                    <a:pt x="0" y="54306"/>
                  </a:moveTo>
                  <a:lnTo>
                    <a:pt x="15641" y="72287"/>
                  </a:lnTo>
                  <a:lnTo>
                    <a:pt x="36098" y="120471"/>
                  </a:lnTo>
                  <a:lnTo>
                    <a:pt x="34371" y="110229"/>
                  </a:lnTo>
                  <a:lnTo>
                    <a:pt x="18835" y="66696"/>
                  </a:lnTo>
                  <a:lnTo>
                    <a:pt x="19290" y="44605"/>
                  </a:lnTo>
                  <a:lnTo>
                    <a:pt x="26511" y="26208"/>
                  </a:lnTo>
                  <a:lnTo>
                    <a:pt x="31711" y="18026"/>
                  </a:lnTo>
                  <a:lnTo>
                    <a:pt x="46850" y="5816"/>
                  </a:lnTo>
                  <a:lnTo>
                    <a:pt x="55800" y="922"/>
                  </a:lnTo>
                  <a:lnTo>
                    <a:pt x="65276" y="0"/>
                  </a:lnTo>
                  <a:lnTo>
                    <a:pt x="105285" y="12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28207" y="189512"/>
              <a:ext cx="191329" cy="389556"/>
            </a:xfrm>
            <a:custGeom>
              <a:avLst/>
              <a:gdLst/>
              <a:ahLst/>
              <a:cxnLst/>
              <a:rect l="0" t="0" r="0" b="0"/>
              <a:pathLst>
                <a:path w="191329" h="389556">
                  <a:moveTo>
                    <a:pt x="0" y="0"/>
                  </a:moveTo>
                  <a:lnTo>
                    <a:pt x="59593" y="49499"/>
                  </a:lnTo>
                  <a:lnTo>
                    <a:pt x="118344" y="106693"/>
                  </a:lnTo>
                  <a:lnTo>
                    <a:pt x="160181" y="168580"/>
                  </a:lnTo>
                  <a:lnTo>
                    <a:pt x="187456" y="226704"/>
                  </a:lnTo>
                  <a:lnTo>
                    <a:pt x="191328" y="253616"/>
                  </a:lnTo>
                  <a:lnTo>
                    <a:pt x="187980" y="281174"/>
                  </a:lnTo>
                  <a:lnTo>
                    <a:pt x="166767" y="336994"/>
                  </a:lnTo>
                  <a:lnTo>
                    <a:pt x="13687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9475647" y="526424"/>
            <a:ext cx="80646" cy="115815"/>
          </a:xfrm>
          <a:custGeom>
            <a:avLst/>
            <a:gdLst/>
            <a:ahLst/>
            <a:cxnLst/>
            <a:rect l="0" t="0" r="0" b="0"/>
            <a:pathLst>
              <a:path w="80646" h="115815">
                <a:moveTo>
                  <a:pt x="0" y="0"/>
                </a:moveTo>
                <a:lnTo>
                  <a:pt x="49552" y="20244"/>
                </a:lnTo>
                <a:lnTo>
                  <a:pt x="66087" y="35904"/>
                </a:lnTo>
                <a:lnTo>
                  <a:pt x="72135" y="44993"/>
                </a:lnTo>
                <a:lnTo>
                  <a:pt x="80645" y="80142"/>
                </a:lnTo>
                <a:lnTo>
                  <a:pt x="79517" y="97230"/>
                </a:lnTo>
                <a:lnTo>
                  <a:pt x="73700" y="1158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347874" y="731997"/>
            <a:ext cx="7864355" cy="605123"/>
            <a:chOff x="347874" y="731997"/>
            <a:chExt cx="7864355" cy="605123"/>
          </a:xfrm>
        </p:grpSpPr>
        <p:sp>
          <p:nvSpPr>
            <p:cNvPr id="48" name="Freeform 47"/>
            <p:cNvSpPr/>
            <p:nvPr/>
          </p:nvSpPr>
          <p:spPr>
            <a:xfrm>
              <a:off x="347874" y="926507"/>
              <a:ext cx="302149" cy="211262"/>
            </a:xfrm>
            <a:custGeom>
              <a:avLst/>
              <a:gdLst/>
              <a:ahLst/>
              <a:cxnLst/>
              <a:rect l="0" t="0" r="0" b="0"/>
              <a:pathLst>
                <a:path w="302149" h="211262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24607"/>
                  </a:lnTo>
                  <a:lnTo>
                    <a:pt x="19847" y="157414"/>
                  </a:lnTo>
                  <a:lnTo>
                    <a:pt x="38980" y="183772"/>
                  </a:lnTo>
                  <a:lnTo>
                    <a:pt x="58808" y="192811"/>
                  </a:lnTo>
                  <a:lnTo>
                    <a:pt x="70646" y="195221"/>
                  </a:lnTo>
                  <a:lnTo>
                    <a:pt x="80878" y="194488"/>
                  </a:lnTo>
                  <a:lnTo>
                    <a:pt x="98486" y="187435"/>
                  </a:lnTo>
                  <a:lnTo>
                    <a:pt x="110991" y="173382"/>
                  </a:lnTo>
                  <a:lnTo>
                    <a:pt x="128550" y="135764"/>
                  </a:lnTo>
                  <a:lnTo>
                    <a:pt x="133519" y="132623"/>
                  </a:lnTo>
                  <a:lnTo>
                    <a:pt x="139171" y="134039"/>
                  </a:lnTo>
                  <a:lnTo>
                    <a:pt x="145278" y="138493"/>
                  </a:lnTo>
                  <a:lnTo>
                    <a:pt x="155184" y="152799"/>
                  </a:lnTo>
                  <a:lnTo>
                    <a:pt x="170457" y="177465"/>
                  </a:lnTo>
                  <a:lnTo>
                    <a:pt x="202168" y="206761"/>
                  </a:lnTo>
                  <a:lnTo>
                    <a:pt x="211843" y="210370"/>
                  </a:lnTo>
                  <a:lnTo>
                    <a:pt x="231952" y="211261"/>
                  </a:lnTo>
                  <a:lnTo>
                    <a:pt x="249468" y="204638"/>
                  </a:lnTo>
                  <a:lnTo>
                    <a:pt x="279776" y="181323"/>
                  </a:lnTo>
                  <a:lnTo>
                    <a:pt x="295631" y="155501"/>
                  </a:lnTo>
                  <a:lnTo>
                    <a:pt x="302148" y="120034"/>
                  </a:lnTo>
                  <a:lnTo>
                    <a:pt x="295945" y="67298"/>
                  </a:lnTo>
                  <a:lnTo>
                    <a:pt x="283454" y="28112"/>
                  </a:lnTo>
                  <a:lnTo>
                    <a:pt x="2733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7236" y="921837"/>
              <a:ext cx="135275" cy="173127"/>
            </a:xfrm>
            <a:custGeom>
              <a:avLst/>
              <a:gdLst/>
              <a:ahLst/>
              <a:cxnLst/>
              <a:rect l="0" t="0" r="0" b="0"/>
              <a:pathLst>
                <a:path w="135275" h="173127">
                  <a:moveTo>
                    <a:pt x="29230" y="78370"/>
                  </a:moveTo>
                  <a:lnTo>
                    <a:pt x="71922" y="75250"/>
                  </a:lnTo>
                  <a:lnTo>
                    <a:pt x="113572" y="63716"/>
                  </a:lnTo>
                  <a:lnTo>
                    <a:pt x="121723" y="58072"/>
                  </a:lnTo>
                  <a:lnTo>
                    <a:pt x="133899" y="42442"/>
                  </a:lnTo>
                  <a:lnTo>
                    <a:pt x="135274" y="33361"/>
                  </a:lnTo>
                  <a:lnTo>
                    <a:pt x="130563" y="13912"/>
                  </a:lnTo>
                  <a:lnTo>
                    <a:pt x="123691" y="7322"/>
                  </a:lnTo>
                  <a:lnTo>
                    <a:pt x="103578" y="0"/>
                  </a:lnTo>
                  <a:lnTo>
                    <a:pt x="65947" y="1467"/>
                  </a:lnTo>
                  <a:lnTo>
                    <a:pt x="45159" y="9486"/>
                  </a:lnTo>
                  <a:lnTo>
                    <a:pt x="36340" y="14900"/>
                  </a:lnTo>
                  <a:lnTo>
                    <a:pt x="23421" y="30274"/>
                  </a:lnTo>
                  <a:lnTo>
                    <a:pt x="5596" y="68739"/>
                  </a:lnTo>
                  <a:lnTo>
                    <a:pt x="0" y="105282"/>
                  </a:lnTo>
                  <a:lnTo>
                    <a:pt x="4931" y="125816"/>
                  </a:lnTo>
                  <a:lnTo>
                    <a:pt x="27160" y="158062"/>
                  </a:lnTo>
                  <a:lnTo>
                    <a:pt x="46637" y="166431"/>
                  </a:lnTo>
                  <a:lnTo>
                    <a:pt x="106175" y="172245"/>
                  </a:lnTo>
                  <a:lnTo>
                    <a:pt x="123986" y="173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28983" y="915979"/>
              <a:ext cx="159014" cy="186601"/>
            </a:xfrm>
            <a:custGeom>
              <a:avLst/>
              <a:gdLst/>
              <a:ahLst/>
              <a:cxnLst/>
              <a:rect l="0" t="0" r="0" b="0"/>
              <a:pathLst>
                <a:path w="159014" h="186601">
                  <a:moveTo>
                    <a:pt x="18623" y="21057"/>
                  </a:moveTo>
                  <a:lnTo>
                    <a:pt x="1834" y="76102"/>
                  </a:lnTo>
                  <a:lnTo>
                    <a:pt x="0" y="112886"/>
                  </a:lnTo>
                  <a:lnTo>
                    <a:pt x="3717" y="135569"/>
                  </a:lnTo>
                  <a:lnTo>
                    <a:pt x="12388" y="154229"/>
                  </a:lnTo>
                  <a:lnTo>
                    <a:pt x="17976" y="162481"/>
                  </a:lnTo>
                  <a:lnTo>
                    <a:pt x="33543" y="174769"/>
                  </a:lnTo>
                  <a:lnTo>
                    <a:pt x="53330" y="182960"/>
                  </a:lnTo>
                  <a:lnTo>
                    <a:pt x="77722" y="186600"/>
                  </a:lnTo>
                  <a:lnTo>
                    <a:pt x="97921" y="181979"/>
                  </a:lnTo>
                  <a:lnTo>
                    <a:pt x="106584" y="177471"/>
                  </a:lnTo>
                  <a:lnTo>
                    <a:pt x="119328" y="163104"/>
                  </a:lnTo>
                  <a:lnTo>
                    <a:pt x="152896" y="104815"/>
                  </a:lnTo>
                  <a:lnTo>
                    <a:pt x="157271" y="94443"/>
                  </a:lnTo>
                  <a:lnTo>
                    <a:pt x="159013" y="73560"/>
                  </a:lnTo>
                  <a:lnTo>
                    <a:pt x="154718" y="52580"/>
                  </a:lnTo>
                  <a:lnTo>
                    <a:pt x="136016" y="16755"/>
                  </a:lnTo>
                  <a:lnTo>
                    <a:pt x="1239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47435" y="920918"/>
              <a:ext cx="158242" cy="174046"/>
            </a:xfrm>
            <a:custGeom>
              <a:avLst/>
              <a:gdLst/>
              <a:ahLst/>
              <a:cxnLst/>
              <a:rect l="0" t="0" r="0" b="0"/>
              <a:pathLst>
                <a:path w="158242" h="174046">
                  <a:moveTo>
                    <a:pt x="105497" y="5589"/>
                  </a:moveTo>
                  <a:lnTo>
                    <a:pt x="88730" y="0"/>
                  </a:lnTo>
                  <a:lnTo>
                    <a:pt x="71139" y="376"/>
                  </a:lnTo>
                  <a:lnTo>
                    <a:pt x="31250" y="10149"/>
                  </a:lnTo>
                  <a:lnTo>
                    <a:pt x="5639" y="25528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3581" y="57751"/>
                  </a:lnTo>
                  <a:lnTo>
                    <a:pt x="16917" y="68936"/>
                  </a:lnTo>
                  <a:lnTo>
                    <a:pt x="68546" y="78414"/>
                  </a:lnTo>
                  <a:lnTo>
                    <a:pt x="103907" y="88258"/>
                  </a:lnTo>
                  <a:lnTo>
                    <a:pt x="144178" y="111953"/>
                  </a:lnTo>
                  <a:lnTo>
                    <a:pt x="152341" y="118612"/>
                  </a:lnTo>
                  <a:lnTo>
                    <a:pt x="156614" y="126561"/>
                  </a:lnTo>
                  <a:lnTo>
                    <a:pt x="158241" y="144752"/>
                  </a:lnTo>
                  <a:lnTo>
                    <a:pt x="154698" y="152177"/>
                  </a:lnTo>
                  <a:lnTo>
                    <a:pt x="141402" y="163546"/>
                  </a:lnTo>
                  <a:lnTo>
                    <a:pt x="108597" y="170934"/>
                  </a:lnTo>
                  <a:lnTo>
                    <a:pt x="54288" y="173636"/>
                  </a:lnTo>
                  <a:lnTo>
                    <a:pt x="42326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44865" y="941562"/>
              <a:ext cx="138315" cy="153402"/>
            </a:xfrm>
            <a:custGeom>
              <a:avLst/>
              <a:gdLst/>
              <a:ahLst/>
              <a:cxnLst/>
              <a:rect l="0" t="0" r="0" b="0"/>
              <a:pathLst>
                <a:path w="138315" h="153402">
                  <a:moveTo>
                    <a:pt x="13352" y="90230"/>
                  </a:moveTo>
                  <a:lnTo>
                    <a:pt x="50830" y="81897"/>
                  </a:lnTo>
                  <a:lnTo>
                    <a:pt x="96665" y="74546"/>
                  </a:lnTo>
                  <a:lnTo>
                    <a:pt x="128894" y="59587"/>
                  </a:lnTo>
                  <a:lnTo>
                    <a:pt x="134834" y="52254"/>
                  </a:lnTo>
                  <a:lnTo>
                    <a:pt x="137624" y="43856"/>
                  </a:lnTo>
                  <a:lnTo>
                    <a:pt x="138314" y="34747"/>
                  </a:lnTo>
                  <a:lnTo>
                    <a:pt x="132842" y="18388"/>
                  </a:lnTo>
                  <a:lnTo>
                    <a:pt x="128107" y="10750"/>
                  </a:lnTo>
                  <a:lnTo>
                    <a:pt x="119101" y="5658"/>
                  </a:lnTo>
                  <a:lnTo>
                    <a:pt x="93497" y="0"/>
                  </a:lnTo>
                  <a:lnTo>
                    <a:pt x="65740" y="3725"/>
                  </a:lnTo>
                  <a:lnTo>
                    <a:pt x="40145" y="14349"/>
                  </a:lnTo>
                  <a:lnTo>
                    <a:pt x="20971" y="30769"/>
                  </a:lnTo>
                  <a:lnTo>
                    <a:pt x="2611" y="59744"/>
                  </a:lnTo>
                  <a:lnTo>
                    <a:pt x="0" y="80190"/>
                  </a:lnTo>
                  <a:lnTo>
                    <a:pt x="3908" y="100976"/>
                  </a:lnTo>
                  <a:lnTo>
                    <a:pt x="13444" y="121912"/>
                  </a:lnTo>
                  <a:lnTo>
                    <a:pt x="28601" y="136677"/>
                  </a:lnTo>
                  <a:lnTo>
                    <a:pt x="48205" y="145968"/>
                  </a:lnTo>
                  <a:lnTo>
                    <a:pt x="92680" y="151933"/>
                  </a:lnTo>
                  <a:lnTo>
                    <a:pt x="118637" y="153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65780" y="779108"/>
              <a:ext cx="29392" cy="326385"/>
            </a:xfrm>
            <a:custGeom>
              <a:avLst/>
              <a:gdLst/>
              <a:ahLst/>
              <a:cxnLst/>
              <a:rect l="0" t="0" r="0" b="0"/>
              <a:pathLst>
                <a:path w="29392" h="326385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44851"/>
                  </a:lnTo>
                  <a:lnTo>
                    <a:pt x="17003" y="196817"/>
                  </a:lnTo>
                  <a:lnTo>
                    <a:pt x="24561" y="257203"/>
                  </a:lnTo>
                  <a:lnTo>
                    <a:pt x="23454" y="301020"/>
                  </a:lnTo>
                  <a:lnTo>
                    <a:pt x="2939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37243" y="915979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0"/>
                  </a:lnTo>
                  <a:lnTo>
                    <a:pt x="131231" y="8333"/>
                  </a:lnTo>
                  <a:lnTo>
                    <a:pt x="71156" y="10095"/>
                  </a:lnTo>
                  <a:lnTo>
                    <a:pt x="1260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89927" y="736994"/>
              <a:ext cx="357466" cy="335982"/>
            </a:xfrm>
            <a:custGeom>
              <a:avLst/>
              <a:gdLst/>
              <a:ahLst/>
              <a:cxnLst/>
              <a:rect l="0" t="0" r="0" b="0"/>
              <a:pathLst>
                <a:path w="357466" h="335982">
                  <a:moveTo>
                    <a:pt x="0" y="0"/>
                  </a:moveTo>
                  <a:lnTo>
                    <a:pt x="0" y="58617"/>
                  </a:lnTo>
                  <a:lnTo>
                    <a:pt x="8406" y="120027"/>
                  </a:lnTo>
                  <a:lnTo>
                    <a:pt x="21331" y="175311"/>
                  </a:lnTo>
                  <a:lnTo>
                    <a:pt x="31405" y="238379"/>
                  </a:lnTo>
                  <a:lnTo>
                    <a:pt x="40473" y="299890"/>
                  </a:lnTo>
                  <a:lnTo>
                    <a:pt x="39850" y="304042"/>
                  </a:lnTo>
                  <a:lnTo>
                    <a:pt x="38265" y="302131"/>
                  </a:lnTo>
                  <a:lnTo>
                    <a:pt x="34554" y="287529"/>
                  </a:lnTo>
                  <a:lnTo>
                    <a:pt x="33635" y="254170"/>
                  </a:lnTo>
                  <a:lnTo>
                    <a:pt x="41421" y="221539"/>
                  </a:lnTo>
                  <a:lnTo>
                    <a:pt x="51945" y="200237"/>
                  </a:lnTo>
                  <a:lnTo>
                    <a:pt x="67540" y="185311"/>
                  </a:lnTo>
                  <a:lnTo>
                    <a:pt x="76612" y="179693"/>
                  </a:lnTo>
                  <a:lnTo>
                    <a:pt x="86170" y="178287"/>
                  </a:lnTo>
                  <a:lnTo>
                    <a:pt x="106148" y="182964"/>
                  </a:lnTo>
                  <a:lnTo>
                    <a:pt x="123606" y="195961"/>
                  </a:lnTo>
                  <a:lnTo>
                    <a:pt x="159907" y="243005"/>
                  </a:lnTo>
                  <a:lnTo>
                    <a:pt x="181830" y="294910"/>
                  </a:lnTo>
                  <a:lnTo>
                    <a:pt x="187995" y="335981"/>
                  </a:lnTo>
                  <a:lnTo>
                    <a:pt x="198955" y="294192"/>
                  </a:lnTo>
                  <a:lnTo>
                    <a:pt x="217007" y="271092"/>
                  </a:lnTo>
                  <a:lnTo>
                    <a:pt x="245233" y="250599"/>
                  </a:lnTo>
                  <a:lnTo>
                    <a:pt x="304114" y="228768"/>
                  </a:lnTo>
                  <a:lnTo>
                    <a:pt x="336553" y="217782"/>
                  </a:lnTo>
                  <a:lnTo>
                    <a:pt x="351570" y="204417"/>
                  </a:lnTo>
                  <a:lnTo>
                    <a:pt x="357213" y="195939"/>
                  </a:lnTo>
                  <a:lnTo>
                    <a:pt x="357465" y="187948"/>
                  </a:lnTo>
                  <a:lnTo>
                    <a:pt x="354123" y="180281"/>
                  </a:lnTo>
                  <a:lnTo>
                    <a:pt x="341052" y="166693"/>
                  </a:lnTo>
                  <a:lnTo>
                    <a:pt x="323544" y="156754"/>
                  </a:lnTo>
                  <a:lnTo>
                    <a:pt x="304064" y="154677"/>
                  </a:lnTo>
                  <a:lnTo>
                    <a:pt x="262963" y="162875"/>
                  </a:lnTo>
                  <a:lnTo>
                    <a:pt x="237142" y="177981"/>
                  </a:lnTo>
                  <a:lnTo>
                    <a:pt x="231794" y="186504"/>
                  </a:lnTo>
                  <a:lnTo>
                    <a:pt x="224268" y="222027"/>
                  </a:lnTo>
                  <a:lnTo>
                    <a:pt x="224844" y="279600"/>
                  </a:lnTo>
                  <a:lnTo>
                    <a:pt x="227105" y="291685"/>
                  </a:lnTo>
                  <a:lnTo>
                    <a:pt x="232122" y="300912"/>
                  </a:lnTo>
                  <a:lnTo>
                    <a:pt x="247055" y="314283"/>
                  </a:lnTo>
                  <a:lnTo>
                    <a:pt x="275193" y="328388"/>
                  </a:lnTo>
                  <a:lnTo>
                    <a:pt x="298563" y="330004"/>
                  </a:lnTo>
                  <a:lnTo>
                    <a:pt x="34744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92139" y="749071"/>
              <a:ext cx="134784" cy="345893"/>
            </a:xfrm>
            <a:custGeom>
              <a:avLst/>
              <a:gdLst/>
              <a:ahLst/>
              <a:cxnLst/>
              <a:rect l="0" t="0" r="0" b="0"/>
              <a:pathLst>
                <a:path w="134784" h="345893">
                  <a:moveTo>
                    <a:pt x="82140" y="345892"/>
                  </a:moveTo>
                  <a:lnTo>
                    <a:pt x="65352" y="290848"/>
                  </a:lnTo>
                  <a:lnTo>
                    <a:pt x="60008" y="254063"/>
                  </a:lnTo>
                  <a:lnTo>
                    <a:pt x="37531" y="193290"/>
                  </a:lnTo>
                  <a:lnTo>
                    <a:pt x="22679" y="139667"/>
                  </a:lnTo>
                  <a:lnTo>
                    <a:pt x="4958" y="83252"/>
                  </a:lnTo>
                  <a:lnTo>
                    <a:pt x="0" y="45675"/>
                  </a:lnTo>
                  <a:lnTo>
                    <a:pt x="5079" y="24899"/>
                  </a:lnTo>
                  <a:lnTo>
                    <a:pt x="9709" y="16083"/>
                  </a:lnTo>
                  <a:lnTo>
                    <a:pt x="17475" y="10206"/>
                  </a:lnTo>
                  <a:lnTo>
                    <a:pt x="38582" y="3676"/>
                  </a:lnTo>
                  <a:lnTo>
                    <a:pt x="76773" y="0"/>
                  </a:lnTo>
                  <a:lnTo>
                    <a:pt x="100812" y="5379"/>
                  </a:lnTo>
                  <a:lnTo>
                    <a:pt x="134783" y="19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47937" y="937036"/>
              <a:ext cx="136872" cy="14655"/>
            </a:xfrm>
            <a:custGeom>
              <a:avLst/>
              <a:gdLst/>
              <a:ahLst/>
              <a:cxnLst/>
              <a:rect l="0" t="0" r="0" b="0"/>
              <a:pathLst>
                <a:path w="136872" h="14655">
                  <a:moveTo>
                    <a:pt x="136871" y="0"/>
                  </a:moveTo>
                  <a:lnTo>
                    <a:pt x="92908" y="14654"/>
                  </a:lnTo>
                  <a:lnTo>
                    <a:pt x="33537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21044" y="965359"/>
              <a:ext cx="127779" cy="115679"/>
            </a:xfrm>
            <a:custGeom>
              <a:avLst/>
              <a:gdLst/>
              <a:ahLst/>
              <a:cxnLst/>
              <a:rect l="0" t="0" r="0" b="0"/>
              <a:pathLst>
                <a:path w="127779" h="115679">
                  <a:moveTo>
                    <a:pt x="90106" y="34848"/>
                  </a:moveTo>
                  <a:lnTo>
                    <a:pt x="84516" y="18080"/>
                  </a:lnTo>
                  <a:lnTo>
                    <a:pt x="72414" y="6728"/>
                  </a:lnTo>
                  <a:lnTo>
                    <a:pt x="64273" y="2064"/>
                  </a:lnTo>
                  <a:lnTo>
                    <a:pt x="45869" y="0"/>
                  </a:lnTo>
                  <a:lnTo>
                    <a:pt x="36048" y="1087"/>
                  </a:lnTo>
                  <a:lnTo>
                    <a:pt x="18897" y="11654"/>
                  </a:lnTo>
                  <a:lnTo>
                    <a:pt x="11048" y="19385"/>
                  </a:lnTo>
                  <a:lnTo>
                    <a:pt x="2326" y="40454"/>
                  </a:lnTo>
                  <a:lnTo>
                    <a:pt x="0" y="52623"/>
                  </a:lnTo>
                  <a:lnTo>
                    <a:pt x="3656" y="75503"/>
                  </a:lnTo>
                  <a:lnTo>
                    <a:pt x="7906" y="86518"/>
                  </a:lnTo>
                  <a:lnTo>
                    <a:pt x="21987" y="101876"/>
                  </a:lnTo>
                  <a:lnTo>
                    <a:pt x="30655" y="107609"/>
                  </a:lnTo>
                  <a:lnTo>
                    <a:pt x="65212" y="115678"/>
                  </a:lnTo>
                  <a:lnTo>
                    <a:pt x="85281" y="111327"/>
                  </a:lnTo>
                  <a:lnTo>
                    <a:pt x="117229" y="89469"/>
                  </a:lnTo>
                  <a:lnTo>
                    <a:pt x="125557" y="70042"/>
                  </a:lnTo>
                  <a:lnTo>
                    <a:pt x="127778" y="58311"/>
                  </a:lnTo>
                  <a:lnTo>
                    <a:pt x="126919" y="48150"/>
                  </a:lnTo>
                  <a:lnTo>
                    <a:pt x="119725" y="30621"/>
                  </a:lnTo>
                  <a:lnTo>
                    <a:pt x="105610" y="18151"/>
                  </a:lnTo>
                  <a:lnTo>
                    <a:pt x="86468" y="9880"/>
                  </a:lnTo>
                  <a:lnTo>
                    <a:pt x="37463" y="3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9841" y="810694"/>
              <a:ext cx="27123" cy="284270"/>
            </a:xfrm>
            <a:custGeom>
              <a:avLst/>
              <a:gdLst/>
              <a:ahLst/>
              <a:cxnLst/>
              <a:rect l="0" t="0" r="0" b="0"/>
              <a:pathLst>
                <a:path w="27123" h="284270">
                  <a:moveTo>
                    <a:pt x="6065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4825" y="159756"/>
                  </a:lnTo>
                  <a:lnTo>
                    <a:pt x="24694" y="223072"/>
                  </a:lnTo>
                  <a:lnTo>
                    <a:pt x="2712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11191" y="81069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7475" y="174558"/>
                  </a:lnTo>
                  <a:lnTo>
                    <a:pt x="20350" y="23144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31619" y="963032"/>
              <a:ext cx="86928" cy="113224"/>
            </a:xfrm>
            <a:custGeom>
              <a:avLst/>
              <a:gdLst/>
              <a:ahLst/>
              <a:cxnLst/>
              <a:rect l="0" t="0" r="0" b="0"/>
              <a:pathLst>
                <a:path w="86928" h="113224">
                  <a:moveTo>
                    <a:pt x="79614" y="5589"/>
                  </a:moveTo>
                  <a:lnTo>
                    <a:pt x="62846" y="0"/>
                  </a:lnTo>
                  <a:lnTo>
                    <a:pt x="45255" y="3495"/>
                  </a:lnTo>
                  <a:lnTo>
                    <a:pt x="18741" y="18617"/>
                  </a:lnTo>
                  <a:lnTo>
                    <a:pt x="10956" y="24803"/>
                  </a:lnTo>
                  <a:lnTo>
                    <a:pt x="2306" y="44154"/>
                  </a:lnTo>
                  <a:lnTo>
                    <a:pt x="0" y="55866"/>
                  </a:lnTo>
                  <a:lnTo>
                    <a:pt x="3676" y="78237"/>
                  </a:lnTo>
                  <a:lnTo>
                    <a:pt x="7931" y="89116"/>
                  </a:lnTo>
                  <a:lnTo>
                    <a:pt x="22019" y="104324"/>
                  </a:lnTo>
                  <a:lnTo>
                    <a:pt x="30688" y="110017"/>
                  </a:lnTo>
                  <a:lnTo>
                    <a:pt x="49680" y="113223"/>
                  </a:lnTo>
                  <a:lnTo>
                    <a:pt x="59658" y="112440"/>
                  </a:lnTo>
                  <a:lnTo>
                    <a:pt x="67480" y="108408"/>
                  </a:lnTo>
                  <a:lnTo>
                    <a:pt x="79290" y="94570"/>
                  </a:lnTo>
                  <a:lnTo>
                    <a:pt x="86927" y="6146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74404" y="947564"/>
              <a:ext cx="246104" cy="139761"/>
            </a:xfrm>
            <a:custGeom>
              <a:avLst/>
              <a:gdLst/>
              <a:ahLst/>
              <a:cxnLst/>
              <a:rect l="0" t="0" r="0" b="0"/>
              <a:pathLst>
                <a:path w="246104" h="139761">
                  <a:moveTo>
                    <a:pt x="0" y="21057"/>
                  </a:moveTo>
                  <a:lnTo>
                    <a:pt x="17958" y="74932"/>
                  </a:lnTo>
                  <a:lnTo>
                    <a:pt x="29367" y="104481"/>
                  </a:lnTo>
                  <a:lnTo>
                    <a:pt x="40738" y="120915"/>
                  </a:lnTo>
                  <a:lnTo>
                    <a:pt x="48216" y="125064"/>
                  </a:lnTo>
                  <a:lnTo>
                    <a:pt x="65883" y="126554"/>
                  </a:lnTo>
                  <a:lnTo>
                    <a:pt x="82313" y="120197"/>
                  </a:lnTo>
                  <a:lnTo>
                    <a:pt x="97415" y="108403"/>
                  </a:lnTo>
                  <a:lnTo>
                    <a:pt x="111926" y="91463"/>
                  </a:lnTo>
                  <a:lnTo>
                    <a:pt x="117901" y="89052"/>
                  </a:lnTo>
                  <a:lnTo>
                    <a:pt x="123054" y="90953"/>
                  </a:lnTo>
                  <a:lnTo>
                    <a:pt x="131900" y="102425"/>
                  </a:lnTo>
                  <a:lnTo>
                    <a:pt x="139730" y="119222"/>
                  </a:lnTo>
                  <a:lnTo>
                    <a:pt x="153349" y="132146"/>
                  </a:lnTo>
                  <a:lnTo>
                    <a:pt x="161894" y="137231"/>
                  </a:lnTo>
                  <a:lnTo>
                    <a:pt x="180748" y="139760"/>
                  </a:lnTo>
                  <a:lnTo>
                    <a:pt x="190688" y="138797"/>
                  </a:lnTo>
                  <a:lnTo>
                    <a:pt x="207973" y="131488"/>
                  </a:lnTo>
                  <a:lnTo>
                    <a:pt x="215857" y="126263"/>
                  </a:lnTo>
                  <a:lnTo>
                    <a:pt x="227737" y="107980"/>
                  </a:lnTo>
                  <a:lnTo>
                    <a:pt x="244896" y="63704"/>
                  </a:lnTo>
                  <a:lnTo>
                    <a:pt x="246103" y="42351"/>
                  </a:lnTo>
                  <a:lnTo>
                    <a:pt x="242740" y="2350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00787" y="98967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79730" y="852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63958" y="916274"/>
              <a:ext cx="151878" cy="147105"/>
            </a:xfrm>
            <a:custGeom>
              <a:avLst/>
              <a:gdLst/>
              <a:ahLst/>
              <a:cxnLst/>
              <a:rect l="0" t="0" r="0" b="0"/>
              <a:pathLst>
                <a:path w="151878" h="147105">
                  <a:moveTo>
                    <a:pt x="0" y="52347"/>
                  </a:moveTo>
                  <a:lnTo>
                    <a:pt x="15619" y="106439"/>
                  </a:lnTo>
                  <a:lnTo>
                    <a:pt x="15092" y="105956"/>
                  </a:lnTo>
                  <a:lnTo>
                    <a:pt x="13571" y="102124"/>
                  </a:lnTo>
                  <a:lnTo>
                    <a:pt x="12299" y="62353"/>
                  </a:lnTo>
                  <a:lnTo>
                    <a:pt x="16385" y="36517"/>
                  </a:lnTo>
                  <a:lnTo>
                    <a:pt x="28339" y="15676"/>
                  </a:lnTo>
                  <a:lnTo>
                    <a:pt x="36441" y="6843"/>
                  </a:lnTo>
                  <a:lnTo>
                    <a:pt x="47690" y="2124"/>
                  </a:lnTo>
                  <a:lnTo>
                    <a:pt x="75788" y="0"/>
                  </a:lnTo>
                  <a:lnTo>
                    <a:pt x="98414" y="6075"/>
                  </a:lnTo>
                  <a:lnTo>
                    <a:pt x="107723" y="10971"/>
                  </a:lnTo>
                  <a:lnTo>
                    <a:pt x="121187" y="25769"/>
                  </a:lnTo>
                  <a:lnTo>
                    <a:pt x="146947" y="84372"/>
                  </a:lnTo>
                  <a:lnTo>
                    <a:pt x="151877" y="105185"/>
                  </a:lnTo>
                  <a:lnTo>
                    <a:pt x="147399" y="147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79771" y="966350"/>
              <a:ext cx="230952" cy="276013"/>
            </a:xfrm>
            <a:custGeom>
              <a:avLst/>
              <a:gdLst/>
              <a:ahLst/>
              <a:cxnLst/>
              <a:rect l="0" t="0" r="0" b="0"/>
              <a:pathLst>
                <a:path w="230952" h="276013">
                  <a:moveTo>
                    <a:pt x="168456" y="65442"/>
                  </a:moveTo>
                  <a:lnTo>
                    <a:pt x="183110" y="21480"/>
                  </a:lnTo>
                  <a:lnTo>
                    <a:pt x="181735" y="13907"/>
                  </a:lnTo>
                  <a:lnTo>
                    <a:pt x="177309" y="7689"/>
                  </a:lnTo>
                  <a:lnTo>
                    <a:pt x="170848" y="2373"/>
                  </a:lnTo>
                  <a:lnTo>
                    <a:pt x="163032" y="0"/>
                  </a:lnTo>
                  <a:lnTo>
                    <a:pt x="144989" y="482"/>
                  </a:lnTo>
                  <a:lnTo>
                    <a:pt x="115099" y="7330"/>
                  </a:lnTo>
                  <a:lnTo>
                    <a:pt x="107149" y="12663"/>
                  </a:lnTo>
                  <a:lnTo>
                    <a:pt x="95195" y="27947"/>
                  </a:lnTo>
                  <a:lnTo>
                    <a:pt x="93879" y="36936"/>
                  </a:lnTo>
                  <a:lnTo>
                    <a:pt x="98656" y="56282"/>
                  </a:lnTo>
                  <a:lnTo>
                    <a:pt x="114500" y="81316"/>
                  </a:lnTo>
                  <a:lnTo>
                    <a:pt x="133557" y="90045"/>
                  </a:lnTo>
                  <a:lnTo>
                    <a:pt x="145190" y="92372"/>
                  </a:lnTo>
                  <a:lnTo>
                    <a:pt x="155285" y="91585"/>
                  </a:lnTo>
                  <a:lnTo>
                    <a:pt x="172741" y="84470"/>
                  </a:lnTo>
                  <a:lnTo>
                    <a:pt x="195722" y="67311"/>
                  </a:lnTo>
                  <a:lnTo>
                    <a:pt x="201841" y="67858"/>
                  </a:lnTo>
                  <a:lnTo>
                    <a:pt x="207091" y="72902"/>
                  </a:lnTo>
                  <a:lnTo>
                    <a:pt x="216043" y="92154"/>
                  </a:lnTo>
                  <a:lnTo>
                    <a:pt x="228202" y="149054"/>
                  </a:lnTo>
                  <a:lnTo>
                    <a:pt x="230951" y="205701"/>
                  </a:lnTo>
                  <a:lnTo>
                    <a:pt x="225087" y="227605"/>
                  </a:lnTo>
                  <a:lnTo>
                    <a:pt x="220248" y="236722"/>
                  </a:lnTo>
                  <a:lnTo>
                    <a:pt x="202393" y="249971"/>
                  </a:lnTo>
                  <a:lnTo>
                    <a:pt x="191081" y="255142"/>
                  </a:lnTo>
                  <a:lnTo>
                    <a:pt x="141625" y="256830"/>
                  </a:lnTo>
                  <a:lnTo>
                    <a:pt x="78842" y="262561"/>
                  </a:lnTo>
                  <a:lnTo>
                    <a:pt x="27619" y="268026"/>
                  </a:lnTo>
                  <a:lnTo>
                    <a:pt x="0" y="276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71048" y="731997"/>
              <a:ext cx="119378" cy="331382"/>
            </a:xfrm>
            <a:custGeom>
              <a:avLst/>
              <a:gdLst/>
              <a:ahLst/>
              <a:cxnLst/>
              <a:rect l="0" t="0" r="0" b="0"/>
              <a:pathLst>
                <a:path w="119378" h="331382">
                  <a:moveTo>
                    <a:pt x="35149" y="331381"/>
                  </a:moveTo>
                  <a:lnTo>
                    <a:pt x="35149" y="272764"/>
                  </a:lnTo>
                  <a:lnTo>
                    <a:pt x="26743" y="217420"/>
                  </a:lnTo>
                  <a:lnTo>
                    <a:pt x="13818" y="154495"/>
                  </a:lnTo>
                  <a:lnTo>
                    <a:pt x="0" y="91070"/>
                  </a:lnTo>
                  <a:lnTo>
                    <a:pt x="687" y="45188"/>
                  </a:lnTo>
                  <a:lnTo>
                    <a:pt x="8524" y="22470"/>
                  </a:lnTo>
                  <a:lnTo>
                    <a:pt x="13889" y="13136"/>
                  </a:lnTo>
                  <a:lnTo>
                    <a:pt x="22146" y="6914"/>
                  </a:lnTo>
                  <a:lnTo>
                    <a:pt x="43798" y="0"/>
                  </a:lnTo>
                  <a:lnTo>
                    <a:pt x="65899" y="3166"/>
                  </a:lnTo>
                  <a:lnTo>
                    <a:pt x="94953" y="18103"/>
                  </a:lnTo>
                  <a:lnTo>
                    <a:pt x="119377" y="36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11440" y="91597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56462" y="937036"/>
              <a:ext cx="97135" cy="115637"/>
            </a:xfrm>
            <a:custGeom>
              <a:avLst/>
              <a:gdLst/>
              <a:ahLst/>
              <a:cxnLst/>
              <a:rect l="0" t="0" r="0" b="0"/>
              <a:pathLst>
                <a:path w="97135" h="115637">
                  <a:moveTo>
                    <a:pt x="97134" y="31585"/>
                  </a:moveTo>
                  <a:lnTo>
                    <a:pt x="85955" y="20407"/>
                  </a:lnTo>
                  <a:lnTo>
                    <a:pt x="67989" y="14919"/>
                  </a:lnTo>
                  <a:lnTo>
                    <a:pt x="56647" y="13455"/>
                  </a:lnTo>
                  <a:lnTo>
                    <a:pt x="34686" y="18068"/>
                  </a:lnTo>
                  <a:lnTo>
                    <a:pt x="23916" y="22574"/>
                  </a:lnTo>
                  <a:lnTo>
                    <a:pt x="8831" y="36939"/>
                  </a:lnTo>
                  <a:lnTo>
                    <a:pt x="3170" y="45683"/>
                  </a:lnTo>
                  <a:lnTo>
                    <a:pt x="0" y="67877"/>
                  </a:lnTo>
                  <a:lnTo>
                    <a:pt x="3660" y="90999"/>
                  </a:lnTo>
                  <a:lnTo>
                    <a:pt x="13086" y="109074"/>
                  </a:lnTo>
                  <a:lnTo>
                    <a:pt x="21215" y="113660"/>
                  </a:lnTo>
                  <a:lnTo>
                    <a:pt x="42725" y="115636"/>
                  </a:lnTo>
                  <a:lnTo>
                    <a:pt x="61643" y="109495"/>
                  </a:lnTo>
                  <a:lnTo>
                    <a:pt x="69964" y="104582"/>
                  </a:lnTo>
                  <a:lnTo>
                    <a:pt x="82329" y="89765"/>
                  </a:lnTo>
                  <a:lnTo>
                    <a:pt x="87264" y="80900"/>
                  </a:lnTo>
                  <a:lnTo>
                    <a:pt x="89628" y="61692"/>
                  </a:lnTo>
                  <a:lnTo>
                    <a:pt x="85608" y="41456"/>
                  </a:lnTo>
                  <a:lnTo>
                    <a:pt x="655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95709" y="912912"/>
              <a:ext cx="84229" cy="127508"/>
            </a:xfrm>
            <a:custGeom>
              <a:avLst/>
              <a:gdLst/>
              <a:ahLst/>
              <a:cxnLst/>
              <a:rect l="0" t="0" r="0" b="0"/>
              <a:pathLst>
                <a:path w="84229" h="127508">
                  <a:moveTo>
                    <a:pt x="0" y="66238"/>
                  </a:moveTo>
                  <a:lnTo>
                    <a:pt x="15641" y="84218"/>
                  </a:lnTo>
                  <a:lnTo>
                    <a:pt x="42163" y="127507"/>
                  </a:lnTo>
                  <a:lnTo>
                    <a:pt x="40977" y="126971"/>
                  </a:lnTo>
                  <a:lnTo>
                    <a:pt x="22263" y="109300"/>
                  </a:lnTo>
                  <a:lnTo>
                    <a:pt x="8416" y="78867"/>
                  </a:lnTo>
                  <a:lnTo>
                    <a:pt x="6860" y="56643"/>
                  </a:lnTo>
                  <a:lnTo>
                    <a:pt x="11238" y="36237"/>
                  </a:lnTo>
                  <a:lnTo>
                    <a:pt x="20982" y="19369"/>
                  </a:lnTo>
                  <a:lnTo>
                    <a:pt x="36232" y="7193"/>
                  </a:lnTo>
                  <a:lnTo>
                    <a:pt x="45212" y="2308"/>
                  </a:lnTo>
                  <a:lnTo>
                    <a:pt x="61428" y="0"/>
                  </a:lnTo>
                  <a:lnTo>
                    <a:pt x="84228" y="3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43109" y="966035"/>
              <a:ext cx="203977" cy="107872"/>
            </a:xfrm>
            <a:custGeom>
              <a:avLst/>
              <a:gdLst/>
              <a:ahLst/>
              <a:cxnLst/>
              <a:rect l="0" t="0" r="0" b="0"/>
              <a:pathLst>
                <a:path w="203977" h="107872">
                  <a:moveTo>
                    <a:pt x="0" y="23643"/>
                  </a:moveTo>
                  <a:lnTo>
                    <a:pt x="15618" y="86118"/>
                  </a:lnTo>
                  <a:lnTo>
                    <a:pt x="5063" y="41775"/>
                  </a:lnTo>
                  <a:lnTo>
                    <a:pt x="7319" y="17274"/>
                  </a:lnTo>
                  <a:lnTo>
                    <a:pt x="13068" y="10038"/>
                  </a:lnTo>
                  <a:lnTo>
                    <a:pt x="21580" y="6385"/>
                  </a:lnTo>
                  <a:lnTo>
                    <a:pt x="31934" y="5118"/>
                  </a:lnTo>
                  <a:lnTo>
                    <a:pt x="49678" y="9951"/>
                  </a:lnTo>
                  <a:lnTo>
                    <a:pt x="57685" y="14515"/>
                  </a:lnTo>
                  <a:lnTo>
                    <a:pt x="80133" y="43296"/>
                  </a:lnTo>
                  <a:lnTo>
                    <a:pt x="97933" y="79518"/>
                  </a:lnTo>
                  <a:lnTo>
                    <a:pt x="98044" y="78441"/>
                  </a:lnTo>
                  <a:lnTo>
                    <a:pt x="89123" y="42211"/>
                  </a:lnTo>
                  <a:lnTo>
                    <a:pt x="91473" y="22537"/>
                  </a:lnTo>
                  <a:lnTo>
                    <a:pt x="97246" y="14717"/>
                  </a:lnTo>
                  <a:lnTo>
                    <a:pt x="116140" y="2908"/>
                  </a:lnTo>
                  <a:lnTo>
                    <a:pt x="137015" y="0"/>
                  </a:lnTo>
                  <a:lnTo>
                    <a:pt x="156822" y="3776"/>
                  </a:lnTo>
                  <a:lnTo>
                    <a:pt x="173423" y="13254"/>
                  </a:lnTo>
                  <a:lnTo>
                    <a:pt x="185481" y="28384"/>
                  </a:lnTo>
                  <a:lnTo>
                    <a:pt x="202754" y="66694"/>
                  </a:lnTo>
                  <a:lnTo>
                    <a:pt x="203976" y="84111"/>
                  </a:lnTo>
                  <a:lnTo>
                    <a:pt x="200041" y="107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74735" y="947564"/>
              <a:ext cx="109237" cy="117455"/>
            </a:xfrm>
            <a:custGeom>
              <a:avLst/>
              <a:gdLst/>
              <a:ahLst/>
              <a:cxnLst/>
              <a:rect l="0" t="0" r="0" b="0"/>
              <a:pathLst>
                <a:path w="109237" h="117455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10746" y="102046"/>
                  </a:lnTo>
                  <a:lnTo>
                    <a:pt x="25833" y="114764"/>
                  </a:lnTo>
                  <a:lnTo>
                    <a:pt x="34770" y="117454"/>
                  </a:lnTo>
                  <a:lnTo>
                    <a:pt x="54058" y="117323"/>
                  </a:lnTo>
                  <a:lnTo>
                    <a:pt x="71209" y="110245"/>
                  </a:lnTo>
                  <a:lnTo>
                    <a:pt x="79059" y="105082"/>
                  </a:lnTo>
                  <a:lnTo>
                    <a:pt x="90900" y="89987"/>
                  </a:lnTo>
                  <a:lnTo>
                    <a:pt x="108033" y="51701"/>
                  </a:lnTo>
                  <a:lnTo>
                    <a:pt x="109236" y="34287"/>
                  </a:lnTo>
                  <a:lnTo>
                    <a:pt x="10528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43191" y="779108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20" y="166209"/>
                  </a:lnTo>
                  <a:lnTo>
                    <a:pt x="8333" y="217313"/>
                  </a:lnTo>
                  <a:lnTo>
                    <a:pt x="9878" y="255852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20013" y="921026"/>
              <a:ext cx="154806" cy="132918"/>
            </a:xfrm>
            <a:custGeom>
              <a:avLst/>
              <a:gdLst/>
              <a:ahLst/>
              <a:cxnLst/>
              <a:rect l="0" t="0" r="0" b="0"/>
              <a:pathLst>
                <a:path w="154806" h="132918">
                  <a:moveTo>
                    <a:pt x="91634" y="89709"/>
                  </a:moveTo>
                  <a:lnTo>
                    <a:pt x="97223" y="72942"/>
                  </a:lnTo>
                  <a:lnTo>
                    <a:pt x="95110" y="40157"/>
                  </a:lnTo>
                  <a:lnTo>
                    <a:pt x="86940" y="20503"/>
                  </a:lnTo>
                  <a:lnTo>
                    <a:pt x="81485" y="11986"/>
                  </a:lnTo>
                  <a:lnTo>
                    <a:pt x="73170" y="6308"/>
                  </a:lnTo>
                  <a:lnTo>
                    <a:pt x="51452" y="0"/>
                  </a:lnTo>
                  <a:lnTo>
                    <a:pt x="41450" y="657"/>
                  </a:lnTo>
                  <a:lnTo>
                    <a:pt x="24096" y="7627"/>
                  </a:lnTo>
                  <a:lnTo>
                    <a:pt x="11704" y="21643"/>
                  </a:lnTo>
                  <a:lnTo>
                    <a:pt x="3467" y="40740"/>
                  </a:lnTo>
                  <a:lnTo>
                    <a:pt x="0" y="77800"/>
                  </a:lnTo>
                  <a:lnTo>
                    <a:pt x="3334" y="104693"/>
                  </a:lnTo>
                  <a:lnTo>
                    <a:pt x="8201" y="114906"/>
                  </a:lnTo>
                  <a:lnTo>
                    <a:pt x="22967" y="129374"/>
                  </a:lnTo>
                  <a:lnTo>
                    <a:pt x="31818" y="132530"/>
                  </a:lnTo>
                  <a:lnTo>
                    <a:pt x="51011" y="132917"/>
                  </a:lnTo>
                  <a:lnTo>
                    <a:pt x="59873" y="129043"/>
                  </a:lnTo>
                  <a:lnTo>
                    <a:pt x="75958" y="115380"/>
                  </a:lnTo>
                  <a:lnTo>
                    <a:pt x="92579" y="87957"/>
                  </a:lnTo>
                  <a:lnTo>
                    <a:pt x="96943" y="85031"/>
                  </a:lnTo>
                  <a:lnTo>
                    <a:pt x="101023" y="86591"/>
                  </a:lnTo>
                  <a:lnTo>
                    <a:pt x="127965" y="114082"/>
                  </a:lnTo>
                  <a:lnTo>
                    <a:pt x="154805" y="131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38645" y="810694"/>
              <a:ext cx="94143" cy="284270"/>
            </a:xfrm>
            <a:custGeom>
              <a:avLst/>
              <a:gdLst/>
              <a:ahLst/>
              <a:cxnLst/>
              <a:rect l="0" t="0" r="0" b="0"/>
              <a:pathLst>
                <a:path w="94143" h="284270">
                  <a:moveTo>
                    <a:pt x="52028" y="284269"/>
                  </a:moveTo>
                  <a:lnTo>
                    <a:pt x="34070" y="230394"/>
                  </a:lnTo>
                  <a:lnTo>
                    <a:pt x="16880" y="173233"/>
                  </a:lnTo>
                  <a:lnTo>
                    <a:pt x="2498" y="110203"/>
                  </a:lnTo>
                  <a:lnTo>
                    <a:pt x="308" y="61509"/>
                  </a:lnTo>
                  <a:lnTo>
                    <a:pt x="0" y="44515"/>
                  </a:lnTo>
                  <a:lnTo>
                    <a:pt x="4475" y="32016"/>
                  </a:lnTo>
                  <a:lnTo>
                    <a:pt x="12137" y="22514"/>
                  </a:lnTo>
                  <a:lnTo>
                    <a:pt x="21925" y="15009"/>
                  </a:lnTo>
                  <a:lnTo>
                    <a:pt x="45279" y="6671"/>
                  </a:lnTo>
                  <a:lnTo>
                    <a:pt x="941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74859" y="97915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0241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40209" y="968621"/>
              <a:ext cx="121991" cy="121605"/>
            </a:xfrm>
            <a:custGeom>
              <a:avLst/>
              <a:gdLst/>
              <a:ahLst/>
              <a:cxnLst/>
              <a:rect l="0" t="0" r="0" b="0"/>
              <a:pathLst>
                <a:path w="121991" h="121605">
                  <a:moveTo>
                    <a:pt x="97863" y="0"/>
                  </a:moveTo>
                  <a:lnTo>
                    <a:pt x="55171" y="3120"/>
                  </a:lnTo>
                  <a:lnTo>
                    <a:pt x="44835" y="5589"/>
                  </a:lnTo>
                  <a:lnTo>
                    <a:pt x="27111" y="17692"/>
                  </a:lnTo>
                  <a:lnTo>
                    <a:pt x="12605" y="34769"/>
                  </a:lnTo>
                  <a:lnTo>
                    <a:pt x="2259" y="54058"/>
                  </a:lnTo>
                  <a:lnTo>
                    <a:pt x="0" y="74329"/>
                  </a:lnTo>
                  <a:lnTo>
                    <a:pt x="4065" y="93866"/>
                  </a:lnTo>
                  <a:lnTo>
                    <a:pt x="13671" y="110349"/>
                  </a:lnTo>
                  <a:lnTo>
                    <a:pt x="21848" y="115680"/>
                  </a:lnTo>
                  <a:lnTo>
                    <a:pt x="43411" y="121604"/>
                  </a:lnTo>
                  <a:lnTo>
                    <a:pt x="76270" y="119349"/>
                  </a:lnTo>
                  <a:lnTo>
                    <a:pt x="94505" y="111146"/>
                  </a:lnTo>
                  <a:lnTo>
                    <a:pt x="102643" y="105683"/>
                  </a:lnTo>
                  <a:lnTo>
                    <a:pt x="114805" y="90254"/>
                  </a:lnTo>
                  <a:lnTo>
                    <a:pt x="119686" y="81227"/>
                  </a:lnTo>
                  <a:lnTo>
                    <a:pt x="121990" y="58718"/>
                  </a:lnTo>
                  <a:lnTo>
                    <a:pt x="117945" y="35456"/>
                  </a:lnTo>
                  <a:lnTo>
                    <a:pt x="108348" y="17318"/>
                  </a:lnTo>
                  <a:lnTo>
                    <a:pt x="101343" y="12715"/>
                  </a:lnTo>
                  <a:lnTo>
                    <a:pt x="6627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35326" y="958093"/>
              <a:ext cx="102789" cy="134680"/>
            </a:xfrm>
            <a:custGeom>
              <a:avLst/>
              <a:gdLst/>
              <a:ahLst/>
              <a:cxnLst/>
              <a:rect l="0" t="0" r="0" b="0"/>
              <a:pathLst>
                <a:path w="102789" h="134680">
                  <a:moveTo>
                    <a:pt x="8031" y="63171"/>
                  </a:moveTo>
                  <a:lnTo>
                    <a:pt x="27159" y="115876"/>
                  </a:lnTo>
                  <a:lnTo>
                    <a:pt x="39955" y="134679"/>
                  </a:lnTo>
                  <a:lnTo>
                    <a:pt x="38673" y="134240"/>
                  </a:lnTo>
                  <a:lnTo>
                    <a:pt x="35478" y="131607"/>
                  </a:lnTo>
                  <a:lnTo>
                    <a:pt x="14709" y="93760"/>
                  </a:lnTo>
                  <a:lnTo>
                    <a:pt x="1248" y="41224"/>
                  </a:lnTo>
                  <a:lnTo>
                    <a:pt x="0" y="27482"/>
                  </a:lnTo>
                  <a:lnTo>
                    <a:pt x="3847" y="18322"/>
                  </a:lnTo>
                  <a:lnTo>
                    <a:pt x="11091" y="12214"/>
                  </a:lnTo>
                  <a:lnTo>
                    <a:pt x="31618" y="5428"/>
                  </a:lnTo>
                  <a:lnTo>
                    <a:pt x="76684" y="1072"/>
                  </a:lnTo>
                  <a:lnTo>
                    <a:pt x="1027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45022" y="944498"/>
              <a:ext cx="168516" cy="359947"/>
            </a:xfrm>
            <a:custGeom>
              <a:avLst/>
              <a:gdLst/>
              <a:ahLst/>
              <a:cxnLst/>
              <a:rect l="0" t="0" r="0" b="0"/>
              <a:pathLst>
                <a:path w="168516" h="359947">
                  <a:moveTo>
                    <a:pt x="8946" y="87294"/>
                  </a:moveTo>
                  <a:lnTo>
                    <a:pt x="14536" y="145911"/>
                  </a:lnTo>
                  <a:lnTo>
                    <a:pt x="30277" y="202508"/>
                  </a:lnTo>
                  <a:lnTo>
                    <a:pt x="44096" y="261871"/>
                  </a:lnTo>
                  <a:lnTo>
                    <a:pt x="56920" y="324376"/>
                  </a:lnTo>
                  <a:lnTo>
                    <a:pt x="59514" y="353321"/>
                  </a:lnTo>
                  <a:lnTo>
                    <a:pt x="57866" y="359402"/>
                  </a:lnTo>
                  <a:lnTo>
                    <a:pt x="54427" y="359946"/>
                  </a:lnTo>
                  <a:lnTo>
                    <a:pt x="49796" y="356800"/>
                  </a:lnTo>
                  <a:lnTo>
                    <a:pt x="37688" y="330014"/>
                  </a:lnTo>
                  <a:lnTo>
                    <a:pt x="23116" y="277872"/>
                  </a:lnTo>
                  <a:lnTo>
                    <a:pt x="8972" y="215580"/>
                  </a:lnTo>
                  <a:lnTo>
                    <a:pt x="503" y="157868"/>
                  </a:lnTo>
                  <a:lnTo>
                    <a:pt x="0" y="102578"/>
                  </a:lnTo>
                  <a:lnTo>
                    <a:pt x="13126" y="45806"/>
                  </a:lnTo>
                  <a:lnTo>
                    <a:pt x="28772" y="19370"/>
                  </a:lnTo>
                  <a:lnTo>
                    <a:pt x="44664" y="7193"/>
                  </a:lnTo>
                  <a:lnTo>
                    <a:pt x="53815" y="2308"/>
                  </a:lnTo>
                  <a:lnTo>
                    <a:pt x="76462" y="0"/>
                  </a:lnTo>
                  <a:lnTo>
                    <a:pt x="100953" y="4043"/>
                  </a:lnTo>
                  <a:lnTo>
                    <a:pt x="133305" y="19473"/>
                  </a:lnTo>
                  <a:lnTo>
                    <a:pt x="150394" y="32195"/>
                  </a:lnTo>
                  <a:lnTo>
                    <a:pt x="167580" y="58100"/>
                  </a:lnTo>
                  <a:lnTo>
                    <a:pt x="168515" y="67832"/>
                  </a:lnTo>
                  <a:lnTo>
                    <a:pt x="163314" y="88003"/>
                  </a:lnTo>
                  <a:lnTo>
                    <a:pt x="156311" y="95956"/>
                  </a:lnTo>
                  <a:lnTo>
                    <a:pt x="136053" y="107911"/>
                  </a:lnTo>
                  <a:lnTo>
                    <a:pt x="77533" y="117435"/>
                  </a:lnTo>
                  <a:lnTo>
                    <a:pt x="51060" y="118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47009" y="920602"/>
              <a:ext cx="112287" cy="135147"/>
            </a:xfrm>
            <a:custGeom>
              <a:avLst/>
              <a:gdLst/>
              <a:ahLst/>
              <a:cxnLst/>
              <a:rect l="0" t="0" r="0" b="0"/>
              <a:pathLst>
                <a:path w="112287" h="135147">
                  <a:moveTo>
                    <a:pt x="7001" y="48019"/>
                  </a:moveTo>
                  <a:lnTo>
                    <a:pt x="26129" y="109130"/>
                  </a:lnTo>
                  <a:lnTo>
                    <a:pt x="38925" y="135146"/>
                  </a:lnTo>
                  <a:lnTo>
                    <a:pt x="37642" y="134180"/>
                  </a:lnTo>
                  <a:lnTo>
                    <a:pt x="31148" y="123748"/>
                  </a:lnTo>
                  <a:lnTo>
                    <a:pt x="4408" y="67160"/>
                  </a:lnTo>
                  <a:lnTo>
                    <a:pt x="0" y="42099"/>
                  </a:lnTo>
                  <a:lnTo>
                    <a:pt x="2333" y="31204"/>
                  </a:lnTo>
                  <a:lnTo>
                    <a:pt x="14285" y="12860"/>
                  </a:lnTo>
                  <a:lnTo>
                    <a:pt x="37534" y="3147"/>
                  </a:lnTo>
                  <a:lnTo>
                    <a:pt x="65026" y="0"/>
                  </a:lnTo>
                  <a:lnTo>
                    <a:pt x="112286" y="5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68293" y="947564"/>
              <a:ext cx="119105" cy="119076"/>
            </a:xfrm>
            <a:custGeom>
              <a:avLst/>
              <a:gdLst/>
              <a:ahLst/>
              <a:cxnLst/>
              <a:rect l="0" t="0" r="0" b="0"/>
              <a:pathLst>
                <a:path w="119105" h="119076">
                  <a:moveTo>
                    <a:pt x="96287" y="10529"/>
                  </a:moveTo>
                  <a:lnTo>
                    <a:pt x="79520" y="4940"/>
                  </a:lnTo>
                  <a:lnTo>
                    <a:pt x="46735" y="7053"/>
                  </a:lnTo>
                  <a:lnTo>
                    <a:pt x="27081" y="15223"/>
                  </a:lnTo>
                  <a:lnTo>
                    <a:pt x="18564" y="20677"/>
                  </a:lnTo>
                  <a:lnTo>
                    <a:pt x="5982" y="39216"/>
                  </a:lnTo>
                  <a:lnTo>
                    <a:pt x="989" y="50711"/>
                  </a:lnTo>
                  <a:lnTo>
                    <a:pt x="0" y="60713"/>
                  </a:lnTo>
                  <a:lnTo>
                    <a:pt x="5141" y="78067"/>
                  </a:lnTo>
                  <a:lnTo>
                    <a:pt x="21188" y="100990"/>
                  </a:lnTo>
                  <a:lnTo>
                    <a:pt x="46350" y="117011"/>
                  </a:lnTo>
                  <a:lnTo>
                    <a:pt x="65904" y="119075"/>
                  </a:lnTo>
                  <a:lnTo>
                    <a:pt x="76032" y="117988"/>
                  </a:lnTo>
                  <a:lnTo>
                    <a:pt x="93524" y="107422"/>
                  </a:lnTo>
                  <a:lnTo>
                    <a:pt x="107928" y="91027"/>
                  </a:lnTo>
                  <a:lnTo>
                    <a:pt x="118229" y="72042"/>
                  </a:lnTo>
                  <a:lnTo>
                    <a:pt x="119104" y="62066"/>
                  </a:lnTo>
                  <a:lnTo>
                    <a:pt x="113838" y="41623"/>
                  </a:lnTo>
                  <a:lnTo>
                    <a:pt x="97718" y="15972"/>
                  </a:lnTo>
                  <a:lnTo>
                    <a:pt x="84835" y="7099"/>
                  </a:lnTo>
                  <a:lnTo>
                    <a:pt x="64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11633" y="810694"/>
              <a:ext cx="165248" cy="257179"/>
            </a:xfrm>
            <a:custGeom>
              <a:avLst/>
              <a:gdLst/>
              <a:ahLst/>
              <a:cxnLst/>
              <a:rect l="0" t="0" r="0" b="0"/>
              <a:pathLst>
                <a:path w="165248" h="257179">
                  <a:moveTo>
                    <a:pt x="5589" y="0"/>
                  </a:moveTo>
                  <a:lnTo>
                    <a:pt x="0" y="22357"/>
                  </a:lnTo>
                  <a:lnTo>
                    <a:pt x="10508" y="80239"/>
                  </a:lnTo>
                  <a:lnTo>
                    <a:pt x="15626" y="130749"/>
                  </a:lnTo>
                  <a:lnTo>
                    <a:pt x="24031" y="181590"/>
                  </a:lnTo>
                  <a:lnTo>
                    <a:pt x="37352" y="238164"/>
                  </a:lnTo>
                  <a:lnTo>
                    <a:pt x="41934" y="254419"/>
                  </a:lnTo>
                  <a:lnTo>
                    <a:pt x="41517" y="253841"/>
                  </a:lnTo>
                  <a:lnTo>
                    <a:pt x="30512" y="217308"/>
                  </a:lnTo>
                  <a:lnTo>
                    <a:pt x="28365" y="193287"/>
                  </a:lnTo>
                  <a:lnTo>
                    <a:pt x="33650" y="170133"/>
                  </a:lnTo>
                  <a:lnTo>
                    <a:pt x="38335" y="159046"/>
                  </a:lnTo>
                  <a:lnTo>
                    <a:pt x="44967" y="152824"/>
                  </a:lnTo>
                  <a:lnTo>
                    <a:pt x="52899" y="149846"/>
                  </a:lnTo>
                  <a:lnTo>
                    <a:pt x="71070" y="149656"/>
                  </a:lnTo>
                  <a:lnTo>
                    <a:pt x="101030" y="157296"/>
                  </a:lnTo>
                  <a:lnTo>
                    <a:pt x="139475" y="180246"/>
                  </a:lnTo>
                  <a:lnTo>
                    <a:pt x="154002" y="194753"/>
                  </a:lnTo>
                  <a:lnTo>
                    <a:pt x="164357" y="212899"/>
                  </a:lnTo>
                  <a:lnTo>
                    <a:pt x="165247" y="222651"/>
                  </a:lnTo>
                  <a:lnTo>
                    <a:pt x="159997" y="242845"/>
                  </a:lnTo>
                  <a:lnTo>
                    <a:pt x="152981" y="249634"/>
                  </a:lnTo>
                  <a:lnTo>
                    <a:pt x="132708" y="257178"/>
                  </a:lnTo>
                  <a:lnTo>
                    <a:pt x="94987" y="255835"/>
                  </a:lnTo>
                  <a:lnTo>
                    <a:pt x="3717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89362" y="933930"/>
              <a:ext cx="196360" cy="129449"/>
            </a:xfrm>
            <a:custGeom>
              <a:avLst/>
              <a:gdLst/>
              <a:ahLst/>
              <a:cxnLst/>
              <a:rect l="0" t="0" r="0" b="0"/>
              <a:pathLst>
                <a:path w="196360" h="129449">
                  <a:moveTo>
                    <a:pt x="122659" y="97862"/>
                  </a:moveTo>
                  <a:lnTo>
                    <a:pt x="122659" y="75506"/>
                  </a:lnTo>
                  <a:lnTo>
                    <a:pt x="111481" y="44835"/>
                  </a:lnTo>
                  <a:lnTo>
                    <a:pt x="93351" y="19109"/>
                  </a:lnTo>
                  <a:lnTo>
                    <a:pt x="67573" y="2258"/>
                  </a:lnTo>
                  <a:lnTo>
                    <a:pt x="44754" y="0"/>
                  </a:lnTo>
                  <a:lnTo>
                    <a:pt x="32118" y="1035"/>
                  </a:lnTo>
                  <a:lnTo>
                    <a:pt x="22524" y="5235"/>
                  </a:lnTo>
                  <a:lnTo>
                    <a:pt x="8745" y="19260"/>
                  </a:lnTo>
                  <a:lnTo>
                    <a:pt x="1841" y="43431"/>
                  </a:lnTo>
                  <a:lnTo>
                    <a:pt x="0" y="58065"/>
                  </a:lnTo>
                  <a:lnTo>
                    <a:pt x="2282" y="70161"/>
                  </a:lnTo>
                  <a:lnTo>
                    <a:pt x="14177" y="89840"/>
                  </a:lnTo>
                  <a:lnTo>
                    <a:pt x="23431" y="96023"/>
                  </a:lnTo>
                  <a:lnTo>
                    <a:pt x="46193" y="102894"/>
                  </a:lnTo>
                  <a:lnTo>
                    <a:pt x="55304" y="101217"/>
                  </a:lnTo>
                  <a:lnTo>
                    <a:pt x="62547" y="96589"/>
                  </a:lnTo>
                  <a:lnTo>
                    <a:pt x="73717" y="82089"/>
                  </a:lnTo>
                  <a:lnTo>
                    <a:pt x="82580" y="63946"/>
                  </a:lnTo>
                  <a:lnTo>
                    <a:pt x="87751" y="61213"/>
                  </a:lnTo>
                  <a:lnTo>
                    <a:pt x="93538" y="62901"/>
                  </a:lnTo>
                  <a:lnTo>
                    <a:pt x="106207" y="74135"/>
                  </a:lnTo>
                  <a:lnTo>
                    <a:pt x="145940" y="114365"/>
                  </a:lnTo>
                  <a:lnTo>
                    <a:pt x="165761" y="122744"/>
                  </a:lnTo>
                  <a:lnTo>
                    <a:pt x="196359" y="129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37541" y="810694"/>
              <a:ext cx="180391" cy="259677"/>
            </a:xfrm>
            <a:custGeom>
              <a:avLst/>
              <a:gdLst/>
              <a:ahLst/>
              <a:cxnLst/>
              <a:rect l="0" t="0" r="0" b="0"/>
              <a:pathLst>
                <a:path w="180391" h="259677">
                  <a:moveTo>
                    <a:pt x="6066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7061" y="147997"/>
                  </a:lnTo>
                  <a:lnTo>
                    <a:pt x="27261" y="197099"/>
                  </a:lnTo>
                  <a:lnTo>
                    <a:pt x="41188" y="250023"/>
                  </a:lnTo>
                  <a:lnTo>
                    <a:pt x="43519" y="252080"/>
                  </a:lnTo>
                  <a:lnTo>
                    <a:pt x="46108" y="238767"/>
                  </a:lnTo>
                  <a:lnTo>
                    <a:pt x="50110" y="192136"/>
                  </a:lnTo>
                  <a:lnTo>
                    <a:pt x="59176" y="169622"/>
                  </a:lnTo>
                  <a:lnTo>
                    <a:pt x="67209" y="162214"/>
                  </a:lnTo>
                  <a:lnTo>
                    <a:pt x="88613" y="153983"/>
                  </a:lnTo>
                  <a:lnTo>
                    <a:pt x="98532" y="154128"/>
                  </a:lnTo>
                  <a:lnTo>
                    <a:pt x="115792" y="160528"/>
                  </a:lnTo>
                  <a:lnTo>
                    <a:pt x="169323" y="197068"/>
                  </a:lnTo>
                  <a:lnTo>
                    <a:pt x="178060" y="217047"/>
                  </a:lnTo>
                  <a:lnTo>
                    <a:pt x="180390" y="228926"/>
                  </a:lnTo>
                  <a:lnTo>
                    <a:pt x="178435" y="238015"/>
                  </a:lnTo>
                  <a:lnTo>
                    <a:pt x="173620" y="245244"/>
                  </a:lnTo>
                  <a:lnTo>
                    <a:pt x="166902" y="251234"/>
                  </a:lnTo>
                  <a:lnTo>
                    <a:pt x="146959" y="257888"/>
                  </a:lnTo>
                  <a:lnTo>
                    <a:pt x="123667" y="259676"/>
                  </a:lnTo>
                  <a:lnTo>
                    <a:pt x="101618" y="256571"/>
                  </a:lnTo>
                  <a:lnTo>
                    <a:pt x="83238" y="248172"/>
                  </a:lnTo>
                  <a:lnTo>
                    <a:pt x="5870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76697" y="979150"/>
              <a:ext cx="9065" cy="94757"/>
            </a:xfrm>
            <a:custGeom>
              <a:avLst/>
              <a:gdLst/>
              <a:ahLst/>
              <a:cxnLst/>
              <a:rect l="0" t="0" r="0" b="0"/>
              <a:pathLst>
                <a:path w="9065" h="94757">
                  <a:moveTo>
                    <a:pt x="9064" y="0"/>
                  </a:moveTo>
                  <a:lnTo>
                    <a:pt x="0" y="58617"/>
                  </a:lnTo>
                  <a:lnTo>
                    <a:pt x="2306" y="75965"/>
                  </a:lnTo>
                  <a:lnTo>
                    <a:pt x="9064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75233" y="894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80518" y="810694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8645" y="175728"/>
                  </a:lnTo>
                  <a:lnTo>
                    <a:pt x="31802" y="236659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96331" y="1000207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90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96331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43923" y="831751"/>
              <a:ext cx="31394" cy="326384"/>
            </a:xfrm>
            <a:custGeom>
              <a:avLst/>
              <a:gdLst/>
              <a:ahLst/>
              <a:cxnLst/>
              <a:rect l="0" t="0" r="0" b="0"/>
              <a:pathLst>
                <a:path w="31394" h="326384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4"/>
                  </a:lnTo>
                  <a:lnTo>
                    <a:pt x="2984" y="201719"/>
                  </a:lnTo>
                  <a:lnTo>
                    <a:pt x="8884" y="256525"/>
                  </a:lnTo>
                  <a:lnTo>
                    <a:pt x="18455" y="301666"/>
                  </a:lnTo>
                  <a:lnTo>
                    <a:pt x="3139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59503" y="969055"/>
              <a:ext cx="157928" cy="10096"/>
            </a:xfrm>
            <a:custGeom>
              <a:avLst/>
              <a:gdLst/>
              <a:ahLst/>
              <a:cxnLst/>
              <a:rect l="0" t="0" r="0" b="0"/>
              <a:pathLst>
                <a:path w="157928" h="10096">
                  <a:moveTo>
                    <a:pt x="157927" y="10095"/>
                  </a:moveTo>
                  <a:lnTo>
                    <a:pt x="120449" y="1762"/>
                  </a:lnTo>
                  <a:lnTo>
                    <a:pt x="69026" y="0"/>
                  </a:lnTo>
                  <a:lnTo>
                    <a:pt x="1753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06901" y="1031792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917430" y="979150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157927" y="0"/>
                  </a:moveTo>
                  <a:lnTo>
                    <a:pt x="123030" y="58617"/>
                  </a:lnTo>
                  <a:lnTo>
                    <a:pt x="93049" y="115214"/>
                  </a:lnTo>
                  <a:lnTo>
                    <a:pt x="66672" y="169547"/>
                  </a:lnTo>
                  <a:lnTo>
                    <a:pt x="40221" y="230153"/>
                  </a:lnTo>
                  <a:lnTo>
                    <a:pt x="23716" y="281855"/>
                  </a:lnTo>
                  <a:lnTo>
                    <a:pt x="5378" y="33088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01700" y="92650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91171" y="109496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221305" y="1589803"/>
            <a:ext cx="2632126" cy="673824"/>
            <a:chOff x="1221305" y="1589803"/>
            <a:chExt cx="2632126" cy="673824"/>
          </a:xfrm>
        </p:grpSpPr>
        <p:sp>
          <p:nvSpPr>
            <p:cNvPr id="97" name="Freeform 96"/>
            <p:cNvSpPr/>
            <p:nvPr/>
          </p:nvSpPr>
          <p:spPr>
            <a:xfrm>
              <a:off x="1473989" y="1779316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8333" y="52050"/>
                  </a:lnTo>
                  <a:lnTo>
                    <a:pt x="9878" y="108229"/>
                  </a:lnTo>
                  <a:lnTo>
                    <a:pt x="10336" y="163089"/>
                  </a:lnTo>
                  <a:lnTo>
                    <a:pt x="10471" y="218338"/>
                  </a:lnTo>
                  <a:lnTo>
                    <a:pt x="10503" y="263155"/>
                  </a:lnTo>
                  <a:lnTo>
                    <a:pt x="10517" y="310370"/>
                  </a:lnTo>
                  <a:lnTo>
                    <a:pt x="10525" y="371811"/>
                  </a:lnTo>
                  <a:lnTo>
                    <a:pt x="10528" y="433059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21305" y="1706624"/>
              <a:ext cx="493552" cy="307868"/>
            </a:xfrm>
            <a:custGeom>
              <a:avLst/>
              <a:gdLst/>
              <a:ahLst/>
              <a:cxnLst/>
              <a:rect l="0" t="0" r="0" b="0"/>
              <a:pathLst>
                <a:path w="493552" h="307868">
                  <a:moveTo>
                    <a:pt x="0" y="156920"/>
                  </a:moveTo>
                  <a:lnTo>
                    <a:pt x="0" y="134563"/>
                  </a:lnTo>
                  <a:lnTo>
                    <a:pt x="11179" y="103892"/>
                  </a:lnTo>
                  <a:lnTo>
                    <a:pt x="58563" y="55726"/>
                  </a:lnTo>
                  <a:lnTo>
                    <a:pt x="91572" y="34260"/>
                  </a:lnTo>
                  <a:lnTo>
                    <a:pt x="151883" y="14451"/>
                  </a:lnTo>
                  <a:lnTo>
                    <a:pt x="213189" y="2392"/>
                  </a:lnTo>
                  <a:lnTo>
                    <a:pt x="263989" y="0"/>
                  </a:lnTo>
                  <a:lnTo>
                    <a:pt x="312966" y="2410"/>
                  </a:lnTo>
                  <a:lnTo>
                    <a:pt x="353993" y="13653"/>
                  </a:lnTo>
                  <a:lnTo>
                    <a:pt x="410088" y="37924"/>
                  </a:lnTo>
                  <a:lnTo>
                    <a:pt x="457596" y="69687"/>
                  </a:lnTo>
                  <a:lnTo>
                    <a:pt x="480165" y="95978"/>
                  </a:lnTo>
                  <a:lnTo>
                    <a:pt x="488317" y="118916"/>
                  </a:lnTo>
                  <a:lnTo>
                    <a:pt x="493551" y="171770"/>
                  </a:lnTo>
                  <a:lnTo>
                    <a:pt x="488869" y="207723"/>
                  </a:lnTo>
                  <a:lnTo>
                    <a:pt x="474483" y="235013"/>
                  </a:lnTo>
                  <a:lnTo>
                    <a:pt x="455403" y="257917"/>
                  </a:lnTo>
                  <a:lnTo>
                    <a:pt x="393805" y="291676"/>
                  </a:lnTo>
                  <a:lnTo>
                    <a:pt x="353639" y="306162"/>
                  </a:lnTo>
                  <a:lnTo>
                    <a:pt x="329139" y="307867"/>
                  </a:lnTo>
                  <a:lnTo>
                    <a:pt x="284270" y="304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70737" y="1600331"/>
              <a:ext cx="256020" cy="652768"/>
            </a:xfrm>
            <a:custGeom>
              <a:avLst/>
              <a:gdLst/>
              <a:ahLst/>
              <a:cxnLst/>
              <a:rect l="0" t="0" r="0" b="0"/>
              <a:pathLst>
                <a:path w="256020" h="652768">
                  <a:moveTo>
                    <a:pt x="256019" y="0"/>
                  </a:moveTo>
                  <a:lnTo>
                    <a:pt x="200974" y="26364"/>
                  </a:lnTo>
                  <a:lnTo>
                    <a:pt x="165360" y="47326"/>
                  </a:lnTo>
                  <a:lnTo>
                    <a:pt x="105946" y="107785"/>
                  </a:lnTo>
                  <a:lnTo>
                    <a:pt x="88714" y="127453"/>
                  </a:lnTo>
                  <a:lnTo>
                    <a:pt x="51799" y="184715"/>
                  </a:lnTo>
                  <a:lnTo>
                    <a:pt x="27380" y="238435"/>
                  </a:lnTo>
                  <a:lnTo>
                    <a:pt x="10944" y="294713"/>
                  </a:lnTo>
                  <a:lnTo>
                    <a:pt x="0" y="350535"/>
                  </a:lnTo>
                  <a:lnTo>
                    <a:pt x="527" y="411528"/>
                  </a:lnTo>
                  <a:lnTo>
                    <a:pt x="8092" y="468465"/>
                  </a:lnTo>
                  <a:lnTo>
                    <a:pt x="22299" y="530530"/>
                  </a:lnTo>
                  <a:lnTo>
                    <a:pt x="41059" y="566636"/>
                  </a:lnTo>
                  <a:lnTo>
                    <a:pt x="82782" y="615342"/>
                  </a:lnTo>
                  <a:lnTo>
                    <a:pt x="110323" y="632449"/>
                  </a:lnTo>
                  <a:lnTo>
                    <a:pt x="159476" y="647540"/>
                  </a:lnTo>
                  <a:lnTo>
                    <a:pt x="213905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74114" y="1887024"/>
              <a:ext cx="192339" cy="250262"/>
            </a:xfrm>
            <a:custGeom>
              <a:avLst/>
              <a:gdLst/>
              <a:ahLst/>
              <a:cxnLst/>
              <a:rect l="0" t="0" r="0" b="0"/>
              <a:pathLst>
                <a:path w="192339" h="250262">
                  <a:moveTo>
                    <a:pt x="0" y="134447"/>
                  </a:moveTo>
                  <a:lnTo>
                    <a:pt x="58616" y="125382"/>
                  </a:lnTo>
                  <a:lnTo>
                    <a:pt x="112790" y="115802"/>
                  </a:lnTo>
                  <a:lnTo>
                    <a:pt x="152222" y="104876"/>
                  </a:lnTo>
                  <a:lnTo>
                    <a:pt x="171379" y="93618"/>
                  </a:lnTo>
                  <a:lnTo>
                    <a:pt x="184573" y="77696"/>
                  </a:lnTo>
                  <a:lnTo>
                    <a:pt x="189729" y="68537"/>
                  </a:lnTo>
                  <a:lnTo>
                    <a:pt x="192338" y="49002"/>
                  </a:lnTo>
                  <a:lnTo>
                    <a:pt x="191396" y="38879"/>
                  </a:lnTo>
                  <a:lnTo>
                    <a:pt x="187259" y="30961"/>
                  </a:lnTo>
                  <a:lnTo>
                    <a:pt x="173303" y="19043"/>
                  </a:lnTo>
                  <a:lnTo>
                    <a:pt x="145715" y="5757"/>
                  </a:lnTo>
                  <a:lnTo>
                    <a:pt x="109725" y="0"/>
                  </a:lnTo>
                  <a:lnTo>
                    <a:pt x="75015" y="3884"/>
                  </a:lnTo>
                  <a:lnTo>
                    <a:pt x="56347" y="12468"/>
                  </a:lnTo>
                  <a:lnTo>
                    <a:pt x="48093" y="18033"/>
                  </a:lnTo>
                  <a:lnTo>
                    <a:pt x="35802" y="33574"/>
                  </a:lnTo>
                  <a:lnTo>
                    <a:pt x="10898" y="92721"/>
                  </a:lnTo>
                  <a:lnTo>
                    <a:pt x="6013" y="113562"/>
                  </a:lnTo>
                  <a:lnTo>
                    <a:pt x="15292" y="171644"/>
                  </a:lnTo>
                  <a:lnTo>
                    <a:pt x="49859" y="230235"/>
                  </a:lnTo>
                  <a:lnTo>
                    <a:pt x="58975" y="236910"/>
                  </a:lnTo>
                  <a:lnTo>
                    <a:pt x="81583" y="244327"/>
                  </a:lnTo>
                  <a:lnTo>
                    <a:pt x="135496" y="249479"/>
                  </a:lnTo>
                  <a:lnTo>
                    <a:pt x="147399" y="250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05741" y="1905658"/>
              <a:ext cx="147399" cy="271269"/>
            </a:xfrm>
            <a:custGeom>
              <a:avLst/>
              <a:gdLst/>
              <a:ahLst/>
              <a:cxnLst/>
              <a:rect l="0" t="0" r="0" b="0"/>
              <a:pathLst>
                <a:path w="147399" h="271269">
                  <a:moveTo>
                    <a:pt x="0" y="63171"/>
                  </a:moveTo>
                  <a:lnTo>
                    <a:pt x="14654" y="125263"/>
                  </a:lnTo>
                  <a:lnTo>
                    <a:pt x="29367" y="167073"/>
                  </a:lnTo>
                  <a:lnTo>
                    <a:pt x="59866" y="222055"/>
                  </a:lnTo>
                  <a:lnTo>
                    <a:pt x="91736" y="268277"/>
                  </a:lnTo>
                  <a:lnTo>
                    <a:pt x="98592" y="271268"/>
                  </a:lnTo>
                  <a:lnTo>
                    <a:pt x="105502" y="270923"/>
                  </a:lnTo>
                  <a:lnTo>
                    <a:pt x="112448" y="268352"/>
                  </a:lnTo>
                  <a:lnTo>
                    <a:pt x="117079" y="261960"/>
                  </a:lnTo>
                  <a:lnTo>
                    <a:pt x="122225" y="242378"/>
                  </a:lnTo>
                  <a:lnTo>
                    <a:pt x="126698" y="184444"/>
                  </a:lnTo>
                  <a:lnTo>
                    <a:pt x="134514" y="126727"/>
                  </a:lnTo>
                  <a:lnTo>
                    <a:pt x="136405" y="70266"/>
                  </a:lnTo>
                  <a:lnTo>
                    <a:pt x="145142" y="17701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26839" y="1940774"/>
              <a:ext cx="179107" cy="219173"/>
            </a:xfrm>
            <a:custGeom>
              <a:avLst/>
              <a:gdLst/>
              <a:ahLst/>
              <a:cxnLst/>
              <a:rect l="0" t="0" r="0" b="0"/>
              <a:pathLst>
                <a:path w="179107" h="219173">
                  <a:moveTo>
                    <a:pt x="0" y="70169"/>
                  </a:moveTo>
                  <a:lnTo>
                    <a:pt x="11178" y="86936"/>
                  </a:lnTo>
                  <a:lnTo>
                    <a:pt x="19151" y="91875"/>
                  </a:lnTo>
                  <a:lnTo>
                    <a:pt x="52727" y="98827"/>
                  </a:lnTo>
                  <a:lnTo>
                    <a:pt x="102875" y="98056"/>
                  </a:lnTo>
                  <a:lnTo>
                    <a:pt x="125271" y="91922"/>
                  </a:lnTo>
                  <a:lnTo>
                    <a:pt x="165125" y="68920"/>
                  </a:lnTo>
                  <a:lnTo>
                    <a:pt x="173254" y="62317"/>
                  </a:lnTo>
                  <a:lnTo>
                    <a:pt x="177504" y="53236"/>
                  </a:lnTo>
                  <a:lnTo>
                    <a:pt x="179106" y="30667"/>
                  </a:lnTo>
                  <a:lnTo>
                    <a:pt x="175556" y="21608"/>
                  </a:lnTo>
                  <a:lnTo>
                    <a:pt x="162253" y="8422"/>
                  </a:lnTo>
                  <a:lnTo>
                    <a:pt x="141522" y="1781"/>
                  </a:lnTo>
                  <a:lnTo>
                    <a:pt x="117881" y="0"/>
                  </a:lnTo>
                  <a:lnTo>
                    <a:pt x="95675" y="3108"/>
                  </a:lnTo>
                  <a:lnTo>
                    <a:pt x="77227" y="11508"/>
                  </a:lnTo>
                  <a:lnTo>
                    <a:pt x="46320" y="35965"/>
                  </a:lnTo>
                  <a:lnTo>
                    <a:pt x="24773" y="61984"/>
                  </a:lnTo>
                  <a:lnTo>
                    <a:pt x="9160" y="97509"/>
                  </a:lnTo>
                  <a:lnTo>
                    <a:pt x="2714" y="137671"/>
                  </a:lnTo>
                  <a:lnTo>
                    <a:pt x="7445" y="162171"/>
                  </a:lnTo>
                  <a:lnTo>
                    <a:pt x="23263" y="192575"/>
                  </a:lnTo>
                  <a:lnTo>
                    <a:pt x="29547" y="200906"/>
                  </a:lnTo>
                  <a:lnTo>
                    <a:pt x="49007" y="213282"/>
                  </a:lnTo>
                  <a:lnTo>
                    <a:pt x="60747" y="218220"/>
                  </a:lnTo>
                  <a:lnTo>
                    <a:pt x="72083" y="219172"/>
                  </a:lnTo>
                  <a:lnTo>
                    <a:pt x="112375" y="210129"/>
                  </a:lnTo>
                  <a:lnTo>
                    <a:pt x="136870" y="207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37409" y="1974328"/>
              <a:ext cx="192836" cy="207418"/>
            </a:xfrm>
            <a:custGeom>
              <a:avLst/>
              <a:gdLst/>
              <a:ahLst/>
              <a:cxnLst/>
              <a:rect l="0" t="0" r="0" b="0"/>
              <a:pathLst>
                <a:path w="192836" h="207418">
                  <a:moveTo>
                    <a:pt x="0" y="57672"/>
                  </a:moveTo>
                  <a:lnTo>
                    <a:pt x="3119" y="100363"/>
                  </a:lnTo>
                  <a:lnTo>
                    <a:pt x="21331" y="163007"/>
                  </a:lnTo>
                  <a:lnTo>
                    <a:pt x="25858" y="184036"/>
                  </a:lnTo>
                  <a:lnTo>
                    <a:pt x="23971" y="205081"/>
                  </a:lnTo>
                  <a:lnTo>
                    <a:pt x="21829" y="207417"/>
                  </a:lnTo>
                  <a:lnTo>
                    <a:pt x="19232" y="204295"/>
                  </a:lnTo>
                  <a:lnTo>
                    <a:pt x="4439" y="160298"/>
                  </a:lnTo>
                  <a:lnTo>
                    <a:pt x="3996" y="105976"/>
                  </a:lnTo>
                  <a:lnTo>
                    <a:pt x="14827" y="44856"/>
                  </a:lnTo>
                  <a:lnTo>
                    <a:pt x="30389" y="13060"/>
                  </a:lnTo>
                  <a:lnTo>
                    <a:pt x="38977" y="6874"/>
                  </a:lnTo>
                  <a:lnTo>
                    <a:pt x="60997" y="0"/>
                  </a:lnTo>
                  <a:lnTo>
                    <a:pt x="99701" y="1719"/>
                  </a:lnTo>
                  <a:lnTo>
                    <a:pt x="120741" y="9797"/>
                  </a:lnTo>
                  <a:lnTo>
                    <a:pt x="153311" y="34047"/>
                  </a:lnTo>
                  <a:lnTo>
                    <a:pt x="175147" y="65620"/>
                  </a:lnTo>
                  <a:lnTo>
                    <a:pt x="190845" y="104610"/>
                  </a:lnTo>
                  <a:lnTo>
                    <a:pt x="192835" y="128836"/>
                  </a:lnTo>
                  <a:lnTo>
                    <a:pt x="189513" y="173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15613" y="1758259"/>
              <a:ext cx="48181" cy="389555"/>
            </a:xfrm>
            <a:custGeom>
              <a:avLst/>
              <a:gdLst/>
              <a:ahLst/>
              <a:cxnLst/>
              <a:rect l="0" t="0" r="0" b="0"/>
              <a:pathLst>
                <a:path w="48181" h="389555">
                  <a:moveTo>
                    <a:pt x="6066" y="0"/>
                  </a:moveTo>
                  <a:lnTo>
                    <a:pt x="2946" y="54144"/>
                  </a:lnTo>
                  <a:lnTo>
                    <a:pt x="0" y="83725"/>
                  </a:lnTo>
                  <a:lnTo>
                    <a:pt x="4918" y="139841"/>
                  </a:lnTo>
                  <a:lnTo>
                    <a:pt x="13784" y="200921"/>
                  </a:lnTo>
                  <a:lnTo>
                    <a:pt x="22650" y="262303"/>
                  </a:lnTo>
                  <a:lnTo>
                    <a:pt x="26967" y="316885"/>
                  </a:lnTo>
                  <a:lnTo>
                    <a:pt x="38314" y="368484"/>
                  </a:lnTo>
                  <a:lnTo>
                    <a:pt x="4818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95336" y="191618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35917" y="4939"/>
                  </a:lnTo>
                  <a:lnTo>
                    <a:pt x="180359" y="5864"/>
                  </a:lnTo>
                  <a:lnTo>
                    <a:pt x="118118" y="772"/>
                  </a:lnTo>
                  <a:lnTo>
                    <a:pt x="62933" y="1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74321" y="1589803"/>
              <a:ext cx="239852" cy="673824"/>
            </a:xfrm>
            <a:custGeom>
              <a:avLst/>
              <a:gdLst/>
              <a:ahLst/>
              <a:cxnLst/>
              <a:rect l="0" t="0" r="0" b="0"/>
              <a:pathLst>
                <a:path w="239852" h="673824">
                  <a:moveTo>
                    <a:pt x="0" y="0"/>
                  </a:moveTo>
                  <a:lnTo>
                    <a:pt x="58563" y="58563"/>
                  </a:lnTo>
                  <a:lnTo>
                    <a:pt x="109900" y="118305"/>
                  </a:lnTo>
                  <a:lnTo>
                    <a:pt x="152946" y="177695"/>
                  </a:lnTo>
                  <a:lnTo>
                    <a:pt x="189438" y="236485"/>
                  </a:lnTo>
                  <a:lnTo>
                    <a:pt x="217271" y="291251"/>
                  </a:lnTo>
                  <a:lnTo>
                    <a:pt x="234380" y="341800"/>
                  </a:lnTo>
                  <a:lnTo>
                    <a:pt x="239851" y="394122"/>
                  </a:lnTo>
                  <a:lnTo>
                    <a:pt x="233294" y="456704"/>
                  </a:lnTo>
                  <a:lnTo>
                    <a:pt x="217615" y="507193"/>
                  </a:lnTo>
                  <a:lnTo>
                    <a:pt x="185545" y="566223"/>
                  </a:lnTo>
                  <a:lnTo>
                    <a:pt x="128510" y="629173"/>
                  </a:lnTo>
                  <a:lnTo>
                    <a:pt x="84228" y="673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663917" y="1784255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60" y="0"/>
                  </a:lnTo>
                  <a:lnTo>
                    <a:pt x="87242" y="4442"/>
                  </a:lnTo>
                  <a:lnTo>
                    <a:pt x="29624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42860" y="1889540"/>
              <a:ext cx="210571" cy="5590"/>
            </a:xfrm>
            <a:custGeom>
              <a:avLst/>
              <a:gdLst/>
              <a:ahLst/>
              <a:cxnLst/>
              <a:rect l="0" t="0" r="0" b="0"/>
              <a:pathLst>
                <a:path w="210571" h="5590">
                  <a:moveTo>
                    <a:pt x="210570" y="5589"/>
                  </a:moveTo>
                  <a:lnTo>
                    <a:pt x="161639" y="5589"/>
                  </a:lnTo>
                  <a:lnTo>
                    <a:pt x="102508" y="0"/>
                  </a:lnTo>
                  <a:lnTo>
                    <a:pt x="40015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042943" y="1305533"/>
            <a:ext cx="4493037" cy="1167893"/>
            <a:chOff x="4042943" y="1305533"/>
            <a:chExt cx="4493037" cy="1167893"/>
          </a:xfrm>
        </p:grpSpPr>
        <p:sp>
          <p:nvSpPr>
            <p:cNvPr id="110" name="Freeform 109"/>
            <p:cNvSpPr/>
            <p:nvPr/>
          </p:nvSpPr>
          <p:spPr>
            <a:xfrm>
              <a:off x="4295626" y="1305533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6789" y="164802"/>
                  </a:lnTo>
                  <a:lnTo>
                    <a:pt x="20215" y="211711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64082" y="1305533"/>
              <a:ext cx="21059" cy="210571"/>
            </a:xfrm>
            <a:custGeom>
              <a:avLst/>
              <a:gdLst/>
              <a:ahLst/>
              <a:cxnLst/>
              <a:rect l="0" t="0" r="0" b="0"/>
              <a:pathLst>
                <a:path w="21059" h="210571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0723" y="163632"/>
                  </a:lnTo>
                  <a:lnTo>
                    <a:pt x="2105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53513" y="134764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7014" y="14654"/>
                  </a:lnTo>
                  <a:lnTo>
                    <a:pt x="138599" y="19160"/>
                  </a:lnTo>
                  <a:lnTo>
                    <a:pt x="87210" y="26084"/>
                  </a:lnTo>
                  <a:lnTo>
                    <a:pt x="34938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21927" y="1442404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67242" y="7235"/>
                  </a:lnTo>
                  <a:lnTo>
                    <a:pt x="211019" y="12997"/>
                  </a:lnTo>
                  <a:lnTo>
                    <a:pt x="148918" y="19465"/>
                  </a:lnTo>
                  <a:lnTo>
                    <a:pt x="87561" y="27978"/>
                  </a:lnTo>
                  <a:lnTo>
                    <a:pt x="29688" y="308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57917" y="1544670"/>
              <a:ext cx="212415" cy="168007"/>
            </a:xfrm>
            <a:custGeom>
              <a:avLst/>
              <a:gdLst/>
              <a:ahLst/>
              <a:cxnLst/>
              <a:rect l="0" t="0" r="0" b="0"/>
              <a:pathLst>
                <a:path w="212415" h="168007">
                  <a:moveTo>
                    <a:pt x="111492" y="13547"/>
                  </a:moveTo>
                  <a:lnTo>
                    <a:pt x="94725" y="2369"/>
                  </a:lnTo>
                  <a:lnTo>
                    <a:pt x="77134" y="0"/>
                  </a:lnTo>
                  <a:lnTo>
                    <a:pt x="37245" y="8012"/>
                  </a:lnTo>
                  <a:lnTo>
                    <a:pt x="19612" y="20446"/>
                  </a:lnTo>
                  <a:lnTo>
                    <a:pt x="11634" y="28675"/>
                  </a:lnTo>
                  <a:lnTo>
                    <a:pt x="2770" y="50296"/>
                  </a:lnTo>
                  <a:lnTo>
                    <a:pt x="0" y="75504"/>
                  </a:lnTo>
                  <a:lnTo>
                    <a:pt x="6188" y="114833"/>
                  </a:lnTo>
                  <a:lnTo>
                    <a:pt x="16337" y="138112"/>
                  </a:lnTo>
                  <a:lnTo>
                    <a:pt x="31766" y="153917"/>
                  </a:lnTo>
                  <a:lnTo>
                    <a:pt x="40794" y="159769"/>
                  </a:lnTo>
                  <a:lnTo>
                    <a:pt x="81446" y="168006"/>
                  </a:lnTo>
                  <a:lnTo>
                    <a:pt x="130773" y="162384"/>
                  </a:lnTo>
                  <a:lnTo>
                    <a:pt x="162439" y="152144"/>
                  </a:lnTo>
                  <a:lnTo>
                    <a:pt x="187159" y="133642"/>
                  </a:lnTo>
                  <a:lnTo>
                    <a:pt x="202053" y="116055"/>
                  </a:lnTo>
                  <a:lnTo>
                    <a:pt x="210233" y="93421"/>
                  </a:lnTo>
                  <a:lnTo>
                    <a:pt x="212414" y="80835"/>
                  </a:lnTo>
                  <a:lnTo>
                    <a:pt x="208599" y="57491"/>
                  </a:lnTo>
                  <a:lnTo>
                    <a:pt x="204306" y="46352"/>
                  </a:lnTo>
                  <a:lnTo>
                    <a:pt x="190177" y="30857"/>
                  </a:lnTo>
                  <a:lnTo>
                    <a:pt x="172200" y="21240"/>
                  </a:lnTo>
                  <a:lnTo>
                    <a:pt x="132549" y="1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88416" y="1346037"/>
              <a:ext cx="133678" cy="349052"/>
            </a:xfrm>
            <a:custGeom>
              <a:avLst/>
              <a:gdLst/>
              <a:ahLst/>
              <a:cxnLst/>
              <a:rect l="0" t="0" r="0" b="0"/>
              <a:pathLst>
                <a:path w="133678" h="349052">
                  <a:moveTo>
                    <a:pt x="102091" y="349051"/>
                  </a:moveTo>
                  <a:lnTo>
                    <a:pt x="84133" y="287940"/>
                  </a:lnTo>
                  <a:lnTo>
                    <a:pt x="61353" y="233509"/>
                  </a:lnTo>
                  <a:lnTo>
                    <a:pt x="31230" y="177511"/>
                  </a:lnTo>
                  <a:lnTo>
                    <a:pt x="11218" y="118404"/>
                  </a:lnTo>
                  <a:lnTo>
                    <a:pt x="0" y="72384"/>
                  </a:lnTo>
                  <a:lnTo>
                    <a:pt x="872" y="35448"/>
                  </a:lnTo>
                  <a:lnTo>
                    <a:pt x="3026" y="24169"/>
                  </a:lnTo>
                  <a:lnTo>
                    <a:pt x="7972" y="15480"/>
                  </a:lnTo>
                  <a:lnTo>
                    <a:pt x="22826" y="2705"/>
                  </a:lnTo>
                  <a:lnTo>
                    <a:pt x="31700" y="0"/>
                  </a:lnTo>
                  <a:lnTo>
                    <a:pt x="50919" y="115"/>
                  </a:lnTo>
                  <a:lnTo>
                    <a:pt x="112749" y="16133"/>
                  </a:lnTo>
                  <a:lnTo>
                    <a:pt x="133677" y="22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43109" y="153716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56834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77317" y="1347647"/>
              <a:ext cx="134331" cy="336913"/>
            </a:xfrm>
            <a:custGeom>
              <a:avLst/>
              <a:gdLst/>
              <a:ahLst/>
              <a:cxnLst/>
              <a:rect l="0" t="0" r="0" b="0"/>
              <a:pathLst>
                <a:path w="134331" h="336913">
                  <a:moveTo>
                    <a:pt x="81688" y="336912"/>
                  </a:moveTo>
                  <a:lnTo>
                    <a:pt x="64899" y="274632"/>
                  </a:lnTo>
                  <a:lnTo>
                    <a:pt x="59556" y="235531"/>
                  </a:lnTo>
                  <a:lnTo>
                    <a:pt x="37078" y="173910"/>
                  </a:lnTo>
                  <a:lnTo>
                    <a:pt x="14991" y="120184"/>
                  </a:lnTo>
                  <a:lnTo>
                    <a:pt x="3174" y="84353"/>
                  </a:lnTo>
                  <a:lnTo>
                    <a:pt x="0" y="58157"/>
                  </a:lnTo>
                  <a:lnTo>
                    <a:pt x="4828" y="37156"/>
                  </a:lnTo>
                  <a:lnTo>
                    <a:pt x="9391" y="28280"/>
                  </a:lnTo>
                  <a:lnTo>
                    <a:pt x="23820" y="15299"/>
                  </a:lnTo>
                  <a:lnTo>
                    <a:pt x="43100" y="6800"/>
                  </a:lnTo>
                  <a:lnTo>
                    <a:pt x="93606" y="1343"/>
                  </a:lnTo>
                  <a:lnTo>
                    <a:pt x="1343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22134" y="153716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5" y="0"/>
                  </a:lnTo>
                  <a:lnTo>
                    <a:pt x="87251" y="1170"/>
                  </a:lnTo>
                  <a:lnTo>
                    <a:pt x="3460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45667" y="1523921"/>
              <a:ext cx="166023" cy="160639"/>
            </a:xfrm>
            <a:custGeom>
              <a:avLst/>
              <a:gdLst/>
              <a:ahLst/>
              <a:cxnLst/>
              <a:rect l="0" t="0" r="0" b="0"/>
              <a:pathLst>
                <a:path w="166023" h="160639">
                  <a:moveTo>
                    <a:pt x="123908" y="86939"/>
                  </a:moveTo>
                  <a:lnTo>
                    <a:pt x="120788" y="44247"/>
                  </a:lnTo>
                  <a:lnTo>
                    <a:pt x="118319" y="33911"/>
                  </a:lnTo>
                  <a:lnTo>
                    <a:pt x="113163" y="25851"/>
                  </a:lnTo>
                  <a:lnTo>
                    <a:pt x="98075" y="13775"/>
                  </a:lnTo>
                  <a:lnTo>
                    <a:pt x="69850" y="400"/>
                  </a:lnTo>
                  <a:lnTo>
                    <a:pt x="59793" y="0"/>
                  </a:lnTo>
                  <a:lnTo>
                    <a:pt x="39260" y="5795"/>
                  </a:lnTo>
                  <a:lnTo>
                    <a:pt x="24676" y="19290"/>
                  </a:lnTo>
                  <a:lnTo>
                    <a:pt x="5780" y="56548"/>
                  </a:lnTo>
                  <a:lnTo>
                    <a:pt x="0" y="92882"/>
                  </a:lnTo>
                  <a:lnTo>
                    <a:pt x="3876" y="127694"/>
                  </a:lnTo>
                  <a:lnTo>
                    <a:pt x="8792" y="136336"/>
                  </a:lnTo>
                  <a:lnTo>
                    <a:pt x="23612" y="149057"/>
                  </a:lnTo>
                  <a:lnTo>
                    <a:pt x="32478" y="150578"/>
                  </a:lnTo>
                  <a:lnTo>
                    <a:pt x="51687" y="146029"/>
                  </a:lnTo>
                  <a:lnTo>
                    <a:pt x="65683" y="133088"/>
                  </a:lnTo>
                  <a:lnTo>
                    <a:pt x="84201" y="96185"/>
                  </a:lnTo>
                  <a:lnTo>
                    <a:pt x="89248" y="93103"/>
                  </a:lnTo>
                  <a:lnTo>
                    <a:pt x="94952" y="94558"/>
                  </a:lnTo>
                  <a:lnTo>
                    <a:pt x="107529" y="105533"/>
                  </a:lnTo>
                  <a:lnTo>
                    <a:pt x="166022" y="160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01160" y="1537160"/>
              <a:ext cx="147400" cy="165022"/>
            </a:xfrm>
            <a:custGeom>
              <a:avLst/>
              <a:gdLst/>
              <a:ahLst/>
              <a:cxnLst/>
              <a:rect l="0" t="0" r="0" b="0"/>
              <a:pathLst>
                <a:path w="147400" h="165022">
                  <a:moveTo>
                    <a:pt x="0" y="0"/>
                  </a:moveTo>
                  <a:lnTo>
                    <a:pt x="19128" y="63428"/>
                  </a:lnTo>
                  <a:lnTo>
                    <a:pt x="56599" y="119129"/>
                  </a:lnTo>
                  <a:lnTo>
                    <a:pt x="91306" y="163304"/>
                  </a:lnTo>
                  <a:lnTo>
                    <a:pt x="97136" y="165021"/>
                  </a:lnTo>
                  <a:lnTo>
                    <a:pt x="102192" y="162656"/>
                  </a:lnTo>
                  <a:lnTo>
                    <a:pt x="110930" y="150671"/>
                  </a:lnTo>
                  <a:lnTo>
                    <a:pt x="129671" y="104330"/>
                  </a:lnTo>
                  <a:lnTo>
                    <a:pt x="139042" y="4418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93654" y="1558217"/>
              <a:ext cx="109560" cy="138554"/>
            </a:xfrm>
            <a:custGeom>
              <a:avLst/>
              <a:gdLst/>
              <a:ahLst/>
              <a:cxnLst/>
              <a:rect l="0" t="0" r="0" b="0"/>
              <a:pathLst>
                <a:path w="109560" h="138554">
                  <a:moveTo>
                    <a:pt x="60190" y="21057"/>
                  </a:moveTo>
                  <a:lnTo>
                    <a:pt x="43423" y="15468"/>
                  </a:lnTo>
                  <a:lnTo>
                    <a:pt x="36144" y="16161"/>
                  </a:lnTo>
                  <a:lnTo>
                    <a:pt x="21817" y="23171"/>
                  </a:lnTo>
                  <a:lnTo>
                    <a:pt x="10770" y="37204"/>
                  </a:lnTo>
                  <a:lnTo>
                    <a:pt x="3130" y="56310"/>
                  </a:lnTo>
                  <a:lnTo>
                    <a:pt x="0" y="92204"/>
                  </a:lnTo>
                  <a:lnTo>
                    <a:pt x="3413" y="114679"/>
                  </a:lnTo>
                  <a:lnTo>
                    <a:pt x="8301" y="123246"/>
                  </a:lnTo>
                  <a:lnTo>
                    <a:pt x="23091" y="135885"/>
                  </a:lnTo>
                  <a:lnTo>
                    <a:pt x="31948" y="138553"/>
                  </a:lnTo>
                  <a:lnTo>
                    <a:pt x="51147" y="138398"/>
                  </a:lnTo>
                  <a:lnTo>
                    <a:pt x="81687" y="126145"/>
                  </a:lnTo>
                  <a:lnTo>
                    <a:pt x="96260" y="111047"/>
                  </a:lnTo>
                  <a:lnTo>
                    <a:pt x="105468" y="91468"/>
                  </a:lnTo>
                  <a:lnTo>
                    <a:pt x="109559" y="67169"/>
                  </a:lnTo>
                  <a:lnTo>
                    <a:pt x="105139" y="47010"/>
                  </a:lnTo>
                  <a:lnTo>
                    <a:pt x="707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59129" y="1544779"/>
              <a:ext cx="94758" cy="146660"/>
            </a:xfrm>
            <a:custGeom>
              <a:avLst/>
              <a:gdLst/>
              <a:ahLst/>
              <a:cxnLst/>
              <a:rect l="0" t="0" r="0" b="0"/>
              <a:pathLst>
                <a:path w="94758" h="146660">
                  <a:moveTo>
                    <a:pt x="0" y="66081"/>
                  </a:moveTo>
                  <a:lnTo>
                    <a:pt x="3119" y="108772"/>
                  </a:lnTo>
                  <a:lnTo>
                    <a:pt x="9575" y="128339"/>
                  </a:lnTo>
                  <a:lnTo>
                    <a:pt x="20244" y="144833"/>
                  </a:lnTo>
                  <a:lnTo>
                    <a:pt x="22854" y="146659"/>
                  </a:lnTo>
                  <a:lnTo>
                    <a:pt x="23425" y="144366"/>
                  </a:lnTo>
                  <a:lnTo>
                    <a:pt x="6541" y="86174"/>
                  </a:lnTo>
                  <a:lnTo>
                    <a:pt x="1938" y="49677"/>
                  </a:lnTo>
                  <a:lnTo>
                    <a:pt x="7101" y="29155"/>
                  </a:lnTo>
                  <a:lnTo>
                    <a:pt x="11753" y="20406"/>
                  </a:lnTo>
                  <a:lnTo>
                    <a:pt x="26281" y="7566"/>
                  </a:lnTo>
                  <a:lnTo>
                    <a:pt x="35068" y="2505"/>
                  </a:lnTo>
                  <a:lnTo>
                    <a:pt x="54190" y="0"/>
                  </a:lnTo>
                  <a:lnTo>
                    <a:pt x="94757" y="2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09332" y="1589091"/>
              <a:ext cx="165653" cy="105812"/>
            </a:xfrm>
            <a:custGeom>
              <a:avLst/>
              <a:gdLst/>
              <a:ahLst/>
              <a:cxnLst/>
              <a:rect l="0" t="0" r="0" b="0"/>
              <a:pathLst>
                <a:path w="165653" h="105812">
                  <a:moveTo>
                    <a:pt x="91953" y="42826"/>
                  </a:moveTo>
                  <a:lnTo>
                    <a:pt x="82378" y="18779"/>
                  </a:lnTo>
                  <a:lnTo>
                    <a:pt x="71709" y="4452"/>
                  </a:lnTo>
                  <a:lnTo>
                    <a:pt x="64419" y="866"/>
                  </a:lnTo>
                  <a:lnTo>
                    <a:pt x="46960" y="0"/>
                  </a:lnTo>
                  <a:lnTo>
                    <a:pt x="30622" y="6635"/>
                  </a:lnTo>
                  <a:lnTo>
                    <a:pt x="22990" y="11679"/>
                  </a:lnTo>
                  <a:lnTo>
                    <a:pt x="11390" y="26643"/>
                  </a:lnTo>
                  <a:lnTo>
                    <a:pt x="3504" y="46162"/>
                  </a:lnTo>
                  <a:lnTo>
                    <a:pt x="0" y="70435"/>
                  </a:lnTo>
                  <a:lnTo>
                    <a:pt x="4681" y="90581"/>
                  </a:lnTo>
                  <a:lnTo>
                    <a:pt x="9205" y="99229"/>
                  </a:lnTo>
                  <a:lnTo>
                    <a:pt x="15731" y="103825"/>
                  </a:lnTo>
                  <a:lnTo>
                    <a:pt x="23591" y="105719"/>
                  </a:lnTo>
                  <a:lnTo>
                    <a:pt x="32340" y="105811"/>
                  </a:lnTo>
                  <a:lnTo>
                    <a:pt x="48301" y="99675"/>
                  </a:lnTo>
                  <a:lnTo>
                    <a:pt x="55833" y="94763"/>
                  </a:lnTo>
                  <a:lnTo>
                    <a:pt x="67321" y="79947"/>
                  </a:lnTo>
                  <a:lnTo>
                    <a:pt x="72022" y="71083"/>
                  </a:lnTo>
                  <a:lnTo>
                    <a:pt x="78665" y="67513"/>
                  </a:lnTo>
                  <a:lnTo>
                    <a:pt x="86604" y="67473"/>
                  </a:lnTo>
                  <a:lnTo>
                    <a:pt x="103613" y="73667"/>
                  </a:lnTo>
                  <a:lnTo>
                    <a:pt x="127513" y="87969"/>
                  </a:lnTo>
                  <a:lnTo>
                    <a:pt x="165652" y="95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64456" y="1452932"/>
              <a:ext cx="170159" cy="244705"/>
            </a:xfrm>
            <a:custGeom>
              <a:avLst/>
              <a:gdLst/>
              <a:ahLst/>
              <a:cxnLst/>
              <a:rect l="0" t="0" r="0" b="0"/>
              <a:pathLst>
                <a:path w="170159" h="244705">
                  <a:moveTo>
                    <a:pt x="0" y="0"/>
                  </a:moveTo>
                  <a:lnTo>
                    <a:pt x="5589" y="58617"/>
                  </a:lnTo>
                  <a:lnTo>
                    <a:pt x="16788" y="120027"/>
                  </a:lnTo>
                  <a:lnTo>
                    <a:pt x="20213" y="178431"/>
                  </a:lnTo>
                  <a:lnTo>
                    <a:pt x="19512" y="198626"/>
                  </a:lnTo>
                  <a:lnTo>
                    <a:pt x="17688" y="199098"/>
                  </a:lnTo>
                  <a:lnTo>
                    <a:pt x="15301" y="195903"/>
                  </a:lnTo>
                  <a:lnTo>
                    <a:pt x="17532" y="169050"/>
                  </a:lnTo>
                  <a:lnTo>
                    <a:pt x="25729" y="150782"/>
                  </a:lnTo>
                  <a:lnTo>
                    <a:pt x="31191" y="142636"/>
                  </a:lnTo>
                  <a:lnTo>
                    <a:pt x="39511" y="138374"/>
                  </a:lnTo>
                  <a:lnTo>
                    <a:pt x="61234" y="136759"/>
                  </a:lnTo>
                  <a:lnTo>
                    <a:pt x="115559" y="148309"/>
                  </a:lnTo>
                  <a:lnTo>
                    <a:pt x="135587" y="155992"/>
                  </a:lnTo>
                  <a:lnTo>
                    <a:pt x="152287" y="167206"/>
                  </a:lnTo>
                  <a:lnTo>
                    <a:pt x="164389" y="183109"/>
                  </a:lnTo>
                  <a:lnTo>
                    <a:pt x="169254" y="192262"/>
                  </a:lnTo>
                  <a:lnTo>
                    <a:pt x="170158" y="201875"/>
                  </a:lnTo>
                  <a:lnTo>
                    <a:pt x="164923" y="221913"/>
                  </a:lnTo>
                  <a:lnTo>
                    <a:pt x="151677" y="236279"/>
                  </a:lnTo>
                  <a:lnTo>
                    <a:pt x="143232" y="241747"/>
                  </a:lnTo>
                  <a:lnTo>
                    <a:pt x="124490" y="244704"/>
                  </a:lnTo>
                  <a:lnTo>
                    <a:pt x="78273" y="23707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50950" y="1452932"/>
              <a:ext cx="24077" cy="273742"/>
            </a:xfrm>
            <a:custGeom>
              <a:avLst/>
              <a:gdLst/>
              <a:ahLst/>
              <a:cxnLst/>
              <a:rect l="0" t="0" r="0" b="0"/>
              <a:pathLst>
                <a:path w="24077" h="273742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423" y="88902"/>
                  </a:lnTo>
                  <a:lnTo>
                    <a:pt x="11274" y="149748"/>
                  </a:lnTo>
                  <a:lnTo>
                    <a:pt x="18687" y="209604"/>
                  </a:lnTo>
                  <a:lnTo>
                    <a:pt x="21680" y="237047"/>
                  </a:lnTo>
                  <a:lnTo>
                    <a:pt x="2407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75026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13211" y="1547322"/>
              <a:ext cx="161857" cy="166509"/>
            </a:xfrm>
            <a:custGeom>
              <a:avLst/>
              <a:gdLst/>
              <a:ahLst/>
              <a:cxnLst/>
              <a:rect l="0" t="0" r="0" b="0"/>
              <a:pathLst>
                <a:path w="161857" h="166509">
                  <a:moveTo>
                    <a:pt x="24986" y="95123"/>
                  </a:moveTo>
                  <a:lnTo>
                    <a:pt x="67678" y="92004"/>
                  </a:lnTo>
                  <a:lnTo>
                    <a:pt x="87243" y="85548"/>
                  </a:lnTo>
                  <a:lnTo>
                    <a:pt x="126179" y="55720"/>
                  </a:lnTo>
                  <a:lnTo>
                    <a:pt x="129882" y="47797"/>
                  </a:lnTo>
                  <a:lnTo>
                    <a:pt x="130878" y="29636"/>
                  </a:lnTo>
                  <a:lnTo>
                    <a:pt x="124302" y="12985"/>
                  </a:lnTo>
                  <a:lnTo>
                    <a:pt x="119272" y="5270"/>
                  </a:lnTo>
                  <a:lnTo>
                    <a:pt x="111240" y="1296"/>
                  </a:lnTo>
                  <a:lnTo>
                    <a:pt x="89837" y="0"/>
                  </a:lnTo>
                  <a:lnTo>
                    <a:pt x="57070" y="5847"/>
                  </a:lnTo>
                  <a:lnTo>
                    <a:pt x="30722" y="20578"/>
                  </a:lnTo>
                  <a:lnTo>
                    <a:pt x="18567" y="36256"/>
                  </a:lnTo>
                  <a:lnTo>
                    <a:pt x="1230" y="74916"/>
                  </a:lnTo>
                  <a:lnTo>
                    <a:pt x="0" y="95501"/>
                  </a:lnTo>
                  <a:lnTo>
                    <a:pt x="4522" y="115178"/>
                  </a:lnTo>
                  <a:lnTo>
                    <a:pt x="14331" y="131723"/>
                  </a:lnTo>
                  <a:lnTo>
                    <a:pt x="29609" y="143755"/>
                  </a:lnTo>
                  <a:lnTo>
                    <a:pt x="68013" y="161011"/>
                  </a:lnTo>
                  <a:lnTo>
                    <a:pt x="104545" y="166508"/>
                  </a:lnTo>
                  <a:lnTo>
                    <a:pt x="161856" y="158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63417" y="1547689"/>
              <a:ext cx="192478" cy="155030"/>
            </a:xfrm>
            <a:custGeom>
              <a:avLst/>
              <a:gdLst/>
              <a:ahLst/>
              <a:cxnLst/>
              <a:rect l="0" t="0" r="0" b="0"/>
              <a:pathLst>
                <a:path w="192478" h="155030">
                  <a:moveTo>
                    <a:pt x="143318" y="21057"/>
                  </a:moveTo>
                  <a:lnTo>
                    <a:pt x="126551" y="9878"/>
                  </a:lnTo>
                  <a:lnTo>
                    <a:pt x="93766" y="2927"/>
                  </a:lnTo>
                  <a:lnTo>
                    <a:pt x="60007" y="6456"/>
                  </a:lnTo>
                  <a:lnTo>
                    <a:pt x="41560" y="14958"/>
                  </a:lnTo>
                  <a:lnTo>
                    <a:pt x="10654" y="39479"/>
                  </a:lnTo>
                  <a:lnTo>
                    <a:pt x="2468" y="59270"/>
                  </a:lnTo>
                  <a:lnTo>
                    <a:pt x="0" y="82494"/>
                  </a:lnTo>
                  <a:lnTo>
                    <a:pt x="2802" y="104514"/>
                  </a:lnTo>
                  <a:lnTo>
                    <a:pt x="11067" y="122880"/>
                  </a:lnTo>
                  <a:lnTo>
                    <a:pt x="16546" y="131053"/>
                  </a:lnTo>
                  <a:lnTo>
                    <a:pt x="35113" y="143253"/>
                  </a:lnTo>
                  <a:lnTo>
                    <a:pt x="58962" y="151405"/>
                  </a:lnTo>
                  <a:lnTo>
                    <a:pt x="85160" y="155029"/>
                  </a:lnTo>
                  <a:lnTo>
                    <a:pt x="126216" y="145890"/>
                  </a:lnTo>
                  <a:lnTo>
                    <a:pt x="162427" y="128364"/>
                  </a:lnTo>
                  <a:lnTo>
                    <a:pt x="178327" y="112033"/>
                  </a:lnTo>
                  <a:lnTo>
                    <a:pt x="188123" y="91906"/>
                  </a:lnTo>
                  <a:lnTo>
                    <a:pt x="192477" y="67363"/>
                  </a:lnTo>
                  <a:lnTo>
                    <a:pt x="188174" y="43977"/>
                  </a:lnTo>
                  <a:lnTo>
                    <a:pt x="183750" y="32827"/>
                  </a:lnTo>
                  <a:lnTo>
                    <a:pt x="169477" y="17319"/>
                  </a:lnTo>
                  <a:lnTo>
                    <a:pt x="147949" y="5132"/>
                  </a:lnTo>
                  <a:lnTo>
                    <a:pt x="1327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215141" y="1537160"/>
              <a:ext cx="130894" cy="180690"/>
            </a:xfrm>
            <a:custGeom>
              <a:avLst/>
              <a:gdLst/>
              <a:ahLst/>
              <a:cxnLst/>
              <a:rect l="0" t="0" r="0" b="0"/>
              <a:pathLst>
                <a:path w="130894" h="180690">
                  <a:moveTo>
                    <a:pt x="17936" y="31586"/>
                  </a:moveTo>
                  <a:lnTo>
                    <a:pt x="6758" y="42764"/>
                  </a:lnTo>
                  <a:lnTo>
                    <a:pt x="1270" y="60730"/>
                  </a:lnTo>
                  <a:lnTo>
                    <a:pt x="0" y="83143"/>
                  </a:lnTo>
                  <a:lnTo>
                    <a:pt x="11791" y="136728"/>
                  </a:lnTo>
                  <a:lnTo>
                    <a:pt x="27294" y="162825"/>
                  </a:lnTo>
                  <a:lnTo>
                    <a:pt x="43153" y="174922"/>
                  </a:lnTo>
                  <a:lnTo>
                    <a:pt x="52295" y="179786"/>
                  </a:lnTo>
                  <a:lnTo>
                    <a:pt x="61899" y="180689"/>
                  </a:lnTo>
                  <a:lnTo>
                    <a:pt x="81929" y="175452"/>
                  </a:lnTo>
                  <a:lnTo>
                    <a:pt x="99410" y="162207"/>
                  </a:lnTo>
                  <a:lnTo>
                    <a:pt x="113808" y="144622"/>
                  </a:lnTo>
                  <a:lnTo>
                    <a:pt x="124107" y="125108"/>
                  </a:lnTo>
                  <a:lnTo>
                    <a:pt x="130893" y="88802"/>
                  </a:lnTo>
                  <a:lnTo>
                    <a:pt x="126241" y="65204"/>
                  </a:lnTo>
                  <a:lnTo>
                    <a:pt x="105550" y="9537"/>
                  </a:lnTo>
                  <a:lnTo>
                    <a:pt x="1021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01591" y="1410818"/>
              <a:ext cx="21001" cy="294799"/>
            </a:xfrm>
            <a:custGeom>
              <a:avLst/>
              <a:gdLst/>
              <a:ahLst/>
              <a:cxnLst/>
              <a:rect l="0" t="0" r="0" b="0"/>
              <a:pathLst>
                <a:path w="21001" h="294799">
                  <a:moveTo>
                    <a:pt x="10471" y="0"/>
                  </a:moveTo>
                  <a:lnTo>
                    <a:pt x="1406" y="58617"/>
                  </a:lnTo>
                  <a:lnTo>
                    <a:pt x="232" y="120027"/>
                  </a:lnTo>
                  <a:lnTo>
                    <a:pt x="0" y="178430"/>
                  </a:lnTo>
                  <a:lnTo>
                    <a:pt x="5543" y="229438"/>
                  </a:lnTo>
                  <a:lnTo>
                    <a:pt x="18156" y="277742"/>
                  </a:lnTo>
                  <a:lnTo>
                    <a:pt x="2100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75192" y="1497241"/>
              <a:ext cx="221099" cy="8335"/>
            </a:xfrm>
            <a:custGeom>
              <a:avLst/>
              <a:gdLst/>
              <a:ahLst/>
              <a:cxnLst/>
              <a:rect l="0" t="0" r="0" b="0"/>
              <a:pathLst>
                <a:path w="221099" h="8335">
                  <a:moveTo>
                    <a:pt x="221098" y="8334"/>
                  </a:moveTo>
                  <a:lnTo>
                    <a:pt x="183620" y="0"/>
                  </a:lnTo>
                  <a:lnTo>
                    <a:pt x="145652" y="1575"/>
                  </a:lnTo>
                  <a:lnTo>
                    <a:pt x="85312" y="6999"/>
                  </a:lnTo>
                  <a:lnTo>
                    <a:pt x="28983" y="8070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521731" y="1555444"/>
              <a:ext cx="132488" cy="136228"/>
            </a:xfrm>
            <a:custGeom>
              <a:avLst/>
              <a:gdLst/>
              <a:ahLst/>
              <a:cxnLst/>
              <a:rect l="0" t="0" r="0" b="0"/>
              <a:pathLst>
                <a:path w="132488" h="136228">
                  <a:moveTo>
                    <a:pt x="100901" y="13302"/>
                  </a:moveTo>
                  <a:lnTo>
                    <a:pt x="89723" y="2123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3" y="8118"/>
                  </a:lnTo>
                  <a:lnTo>
                    <a:pt x="25399" y="20356"/>
                  </a:lnTo>
                  <a:lnTo>
                    <a:pt x="10413" y="37494"/>
                  </a:lnTo>
                  <a:lnTo>
                    <a:pt x="2192" y="59929"/>
                  </a:lnTo>
                  <a:lnTo>
                    <a:pt x="0" y="72462"/>
                  </a:lnTo>
                  <a:lnTo>
                    <a:pt x="3803" y="95747"/>
                  </a:lnTo>
                  <a:lnTo>
                    <a:pt x="8093" y="106870"/>
                  </a:lnTo>
                  <a:lnTo>
                    <a:pt x="22218" y="122348"/>
                  </a:lnTo>
                  <a:lnTo>
                    <a:pt x="30898" y="128113"/>
                  </a:lnTo>
                  <a:lnTo>
                    <a:pt x="65471" y="136227"/>
                  </a:lnTo>
                  <a:lnTo>
                    <a:pt x="115212" y="130860"/>
                  </a:lnTo>
                  <a:lnTo>
                    <a:pt x="132487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14225" y="1584214"/>
              <a:ext cx="131966" cy="123142"/>
            </a:xfrm>
            <a:custGeom>
              <a:avLst/>
              <a:gdLst/>
              <a:ahLst/>
              <a:cxnLst/>
              <a:rect l="0" t="0" r="0" b="0"/>
              <a:pathLst>
                <a:path w="131966" h="123142">
                  <a:moveTo>
                    <a:pt x="87391" y="5589"/>
                  </a:moveTo>
                  <a:lnTo>
                    <a:pt x="70623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9" y="13403"/>
                  </a:lnTo>
                  <a:lnTo>
                    <a:pt x="12373" y="30119"/>
                  </a:lnTo>
                  <a:lnTo>
                    <a:pt x="2187" y="49246"/>
                  </a:lnTo>
                  <a:lnTo>
                    <a:pt x="0" y="69446"/>
                  </a:lnTo>
                  <a:lnTo>
                    <a:pt x="1055" y="79745"/>
                  </a:lnTo>
                  <a:lnTo>
                    <a:pt x="11584" y="97429"/>
                  </a:lnTo>
                  <a:lnTo>
                    <a:pt x="27963" y="111917"/>
                  </a:lnTo>
                  <a:lnTo>
                    <a:pt x="46941" y="122256"/>
                  </a:lnTo>
                  <a:lnTo>
                    <a:pt x="56915" y="123141"/>
                  </a:lnTo>
                  <a:lnTo>
                    <a:pt x="108595" y="107362"/>
                  </a:lnTo>
                  <a:lnTo>
                    <a:pt x="123331" y="94105"/>
                  </a:lnTo>
                  <a:lnTo>
                    <a:pt x="128899" y="85657"/>
                  </a:lnTo>
                  <a:lnTo>
                    <a:pt x="131965" y="66911"/>
                  </a:lnTo>
                  <a:lnTo>
                    <a:pt x="131145" y="56999"/>
                  </a:lnTo>
                  <a:lnTo>
                    <a:pt x="123995" y="39746"/>
                  </a:lnTo>
                  <a:lnTo>
                    <a:pt x="118813" y="31870"/>
                  </a:lnTo>
                  <a:lnTo>
                    <a:pt x="103696" y="19999"/>
                  </a:lnTo>
                  <a:lnTo>
                    <a:pt x="76863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85845" y="1579491"/>
              <a:ext cx="273741" cy="136655"/>
            </a:xfrm>
            <a:custGeom>
              <a:avLst/>
              <a:gdLst/>
              <a:ahLst/>
              <a:cxnLst/>
              <a:rect l="0" t="0" r="0" b="0"/>
              <a:pathLst>
                <a:path w="273741" h="136655">
                  <a:moveTo>
                    <a:pt x="0" y="41897"/>
                  </a:moveTo>
                  <a:lnTo>
                    <a:pt x="14654" y="85860"/>
                  </a:lnTo>
                  <a:lnTo>
                    <a:pt x="16788" y="86413"/>
                  </a:lnTo>
                  <a:lnTo>
                    <a:pt x="20213" y="48394"/>
                  </a:lnTo>
                  <a:lnTo>
                    <a:pt x="20494" y="35700"/>
                  </a:lnTo>
                  <a:lnTo>
                    <a:pt x="24191" y="24898"/>
                  </a:lnTo>
                  <a:lnTo>
                    <a:pt x="37658" y="6656"/>
                  </a:lnTo>
                  <a:lnTo>
                    <a:pt x="46162" y="2025"/>
                  </a:lnTo>
                  <a:lnTo>
                    <a:pt x="64970" y="0"/>
                  </a:lnTo>
                  <a:lnTo>
                    <a:pt x="81908" y="6118"/>
                  </a:lnTo>
                  <a:lnTo>
                    <a:pt x="97235" y="17807"/>
                  </a:lnTo>
                  <a:lnTo>
                    <a:pt x="117847" y="44118"/>
                  </a:lnTo>
                  <a:lnTo>
                    <a:pt x="127636" y="63941"/>
                  </a:lnTo>
                  <a:lnTo>
                    <a:pt x="130714" y="65952"/>
                  </a:lnTo>
                  <a:lnTo>
                    <a:pt x="132766" y="62613"/>
                  </a:lnTo>
                  <a:lnTo>
                    <a:pt x="141648" y="29222"/>
                  </a:lnTo>
                  <a:lnTo>
                    <a:pt x="156873" y="4736"/>
                  </a:lnTo>
                  <a:lnTo>
                    <a:pt x="165413" y="1915"/>
                  </a:lnTo>
                  <a:lnTo>
                    <a:pt x="187380" y="5020"/>
                  </a:lnTo>
                  <a:lnTo>
                    <a:pt x="214877" y="19922"/>
                  </a:lnTo>
                  <a:lnTo>
                    <a:pt x="227302" y="35640"/>
                  </a:lnTo>
                  <a:lnTo>
                    <a:pt x="252303" y="94915"/>
                  </a:lnTo>
                  <a:lnTo>
                    <a:pt x="263099" y="119997"/>
                  </a:lnTo>
                  <a:lnTo>
                    <a:pt x="273740" y="136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159585" y="1544487"/>
              <a:ext cx="138445" cy="153646"/>
            </a:xfrm>
            <a:custGeom>
              <a:avLst/>
              <a:gdLst/>
              <a:ahLst/>
              <a:cxnLst/>
              <a:rect l="0" t="0" r="0" b="0"/>
              <a:pathLst>
                <a:path w="138445" h="153646">
                  <a:moveTo>
                    <a:pt x="0" y="97958"/>
                  </a:moveTo>
                  <a:lnTo>
                    <a:pt x="27557" y="90723"/>
                  </a:lnTo>
                  <a:lnTo>
                    <a:pt x="80660" y="84961"/>
                  </a:lnTo>
                  <a:lnTo>
                    <a:pt x="102530" y="78143"/>
                  </a:lnTo>
                  <a:lnTo>
                    <a:pt x="120048" y="67315"/>
                  </a:lnTo>
                  <a:lnTo>
                    <a:pt x="132513" y="51584"/>
                  </a:lnTo>
                  <a:lnTo>
                    <a:pt x="137475" y="42475"/>
                  </a:lnTo>
                  <a:lnTo>
                    <a:pt x="138444" y="34063"/>
                  </a:lnTo>
                  <a:lnTo>
                    <a:pt x="133280" y="18478"/>
                  </a:lnTo>
                  <a:lnTo>
                    <a:pt x="116948" y="6872"/>
                  </a:lnTo>
                  <a:lnTo>
                    <a:pt x="106041" y="2139"/>
                  </a:lnTo>
                  <a:lnTo>
                    <a:pt x="84565" y="0"/>
                  </a:lnTo>
                  <a:lnTo>
                    <a:pt x="64491" y="4118"/>
                  </a:lnTo>
                  <a:lnTo>
                    <a:pt x="47770" y="13748"/>
                  </a:lnTo>
                  <a:lnTo>
                    <a:pt x="25203" y="37912"/>
                  </a:lnTo>
                  <a:lnTo>
                    <a:pt x="17050" y="60353"/>
                  </a:lnTo>
                  <a:lnTo>
                    <a:pt x="14877" y="72888"/>
                  </a:lnTo>
                  <a:lnTo>
                    <a:pt x="18701" y="96174"/>
                  </a:lnTo>
                  <a:lnTo>
                    <a:pt x="34007" y="125896"/>
                  </a:lnTo>
                  <a:lnTo>
                    <a:pt x="47870" y="140790"/>
                  </a:lnTo>
                  <a:lnTo>
                    <a:pt x="65729" y="151310"/>
                  </a:lnTo>
                  <a:lnTo>
                    <a:pt x="85366" y="153645"/>
                  </a:lnTo>
                  <a:lnTo>
                    <a:pt x="115814" y="150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382817" y="1547689"/>
              <a:ext cx="153163" cy="178985"/>
            </a:xfrm>
            <a:custGeom>
              <a:avLst/>
              <a:gdLst/>
              <a:ahLst/>
              <a:cxnLst/>
              <a:rect l="0" t="0" r="0" b="0"/>
              <a:pathLst>
                <a:path w="153163" h="178985">
                  <a:moveTo>
                    <a:pt x="113680" y="0"/>
                  </a:moveTo>
                  <a:lnTo>
                    <a:pt x="64750" y="3119"/>
                  </a:lnTo>
                  <a:lnTo>
                    <a:pt x="11208" y="14654"/>
                  </a:lnTo>
                  <a:lnTo>
                    <a:pt x="4422" y="20298"/>
                  </a:lnTo>
                  <a:lnTo>
                    <a:pt x="1067" y="27570"/>
                  </a:lnTo>
                  <a:lnTo>
                    <a:pt x="0" y="35927"/>
                  </a:lnTo>
                  <a:lnTo>
                    <a:pt x="3968" y="41499"/>
                  </a:lnTo>
                  <a:lnTo>
                    <a:pt x="20856" y="47690"/>
                  </a:lnTo>
                  <a:lnTo>
                    <a:pt x="80154" y="58229"/>
                  </a:lnTo>
                  <a:lnTo>
                    <a:pt x="123825" y="81822"/>
                  </a:lnTo>
                  <a:lnTo>
                    <a:pt x="150091" y="107691"/>
                  </a:lnTo>
                  <a:lnTo>
                    <a:pt x="153162" y="116248"/>
                  </a:lnTo>
                  <a:lnTo>
                    <a:pt x="152869" y="124292"/>
                  </a:lnTo>
                  <a:lnTo>
                    <a:pt x="146305" y="139469"/>
                  </a:lnTo>
                  <a:lnTo>
                    <a:pt x="135590" y="154013"/>
                  </a:lnTo>
                  <a:lnTo>
                    <a:pt x="110813" y="169765"/>
                  </a:lnTo>
                  <a:lnTo>
                    <a:pt x="63765" y="177163"/>
                  </a:lnTo>
                  <a:lnTo>
                    <a:pt x="1892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42943" y="1747730"/>
              <a:ext cx="4453555" cy="84229"/>
            </a:xfrm>
            <a:custGeom>
              <a:avLst/>
              <a:gdLst/>
              <a:ahLst/>
              <a:cxnLst/>
              <a:rect l="0" t="0" r="0" b="0"/>
              <a:pathLst>
                <a:path w="4453555" h="84229">
                  <a:moveTo>
                    <a:pt x="4453554" y="84228"/>
                  </a:moveTo>
                  <a:lnTo>
                    <a:pt x="4404624" y="84228"/>
                  </a:lnTo>
                  <a:lnTo>
                    <a:pt x="4345493" y="78639"/>
                  </a:lnTo>
                  <a:lnTo>
                    <a:pt x="4282687" y="73505"/>
                  </a:lnTo>
                  <a:lnTo>
                    <a:pt x="4230940" y="65559"/>
                  </a:lnTo>
                  <a:lnTo>
                    <a:pt x="4169302" y="56250"/>
                  </a:lnTo>
                  <a:lnTo>
                    <a:pt x="4115953" y="53355"/>
                  </a:lnTo>
                  <a:lnTo>
                    <a:pt x="4054765" y="52783"/>
                  </a:lnTo>
                  <a:lnTo>
                    <a:pt x="3995929" y="51501"/>
                  </a:lnTo>
                  <a:lnTo>
                    <a:pt x="3932810" y="43581"/>
                  </a:lnTo>
                  <a:lnTo>
                    <a:pt x="3877732" y="42404"/>
                  </a:lnTo>
                  <a:lnTo>
                    <a:pt x="3821792" y="45291"/>
                  </a:lnTo>
                  <a:lnTo>
                    <a:pt x="3765682" y="51191"/>
                  </a:lnTo>
                  <a:lnTo>
                    <a:pt x="3715604" y="45120"/>
                  </a:lnTo>
                  <a:lnTo>
                    <a:pt x="3668573" y="43005"/>
                  </a:lnTo>
                  <a:lnTo>
                    <a:pt x="3617593" y="42378"/>
                  </a:lnTo>
                  <a:lnTo>
                    <a:pt x="3565443" y="42192"/>
                  </a:lnTo>
                  <a:lnTo>
                    <a:pt x="3512946" y="42137"/>
                  </a:lnTo>
                  <a:lnTo>
                    <a:pt x="3461517" y="42121"/>
                  </a:lnTo>
                  <a:lnTo>
                    <a:pt x="3398505" y="42115"/>
                  </a:lnTo>
                  <a:lnTo>
                    <a:pt x="3335669" y="42114"/>
                  </a:lnTo>
                  <a:lnTo>
                    <a:pt x="3286808" y="42114"/>
                  </a:lnTo>
                  <a:lnTo>
                    <a:pt x="3235287" y="42114"/>
                  </a:lnTo>
                  <a:lnTo>
                    <a:pt x="3173880" y="42114"/>
                  </a:lnTo>
                  <a:lnTo>
                    <a:pt x="3113571" y="42114"/>
                  </a:lnTo>
                  <a:lnTo>
                    <a:pt x="3051268" y="42114"/>
                  </a:lnTo>
                  <a:lnTo>
                    <a:pt x="2993901" y="42114"/>
                  </a:lnTo>
                  <a:lnTo>
                    <a:pt x="2937509" y="42114"/>
                  </a:lnTo>
                  <a:lnTo>
                    <a:pt x="2881311" y="42114"/>
                  </a:lnTo>
                  <a:lnTo>
                    <a:pt x="2825149" y="42114"/>
                  </a:lnTo>
                  <a:lnTo>
                    <a:pt x="2768995" y="42114"/>
                  </a:lnTo>
                  <a:lnTo>
                    <a:pt x="2712843" y="42114"/>
                  </a:lnTo>
                  <a:lnTo>
                    <a:pt x="2656690" y="42114"/>
                  </a:lnTo>
                  <a:lnTo>
                    <a:pt x="2600539" y="45234"/>
                  </a:lnTo>
                  <a:lnTo>
                    <a:pt x="2544386" y="51179"/>
                  </a:lnTo>
                  <a:lnTo>
                    <a:pt x="2496683" y="52209"/>
                  </a:lnTo>
                  <a:lnTo>
                    <a:pt x="2445505" y="52514"/>
                  </a:lnTo>
                  <a:lnTo>
                    <a:pt x="2384215" y="52617"/>
                  </a:lnTo>
                  <a:lnTo>
                    <a:pt x="2327048" y="55757"/>
                  </a:lnTo>
                  <a:lnTo>
                    <a:pt x="2300003" y="58706"/>
                  </a:lnTo>
                  <a:lnTo>
                    <a:pt x="2237611" y="53672"/>
                  </a:lnTo>
                  <a:lnTo>
                    <a:pt x="2182622" y="52846"/>
                  </a:lnTo>
                  <a:lnTo>
                    <a:pt x="2126700" y="52683"/>
                  </a:lnTo>
                  <a:lnTo>
                    <a:pt x="2070593" y="58240"/>
                  </a:lnTo>
                  <a:lnTo>
                    <a:pt x="2007214" y="62197"/>
                  </a:lnTo>
                  <a:lnTo>
                    <a:pt x="1948421" y="62979"/>
                  </a:lnTo>
                  <a:lnTo>
                    <a:pt x="1891748" y="63133"/>
                  </a:lnTo>
                  <a:lnTo>
                    <a:pt x="1835493" y="63164"/>
                  </a:lnTo>
                  <a:lnTo>
                    <a:pt x="1779321" y="63170"/>
                  </a:lnTo>
                  <a:lnTo>
                    <a:pt x="1717575" y="63171"/>
                  </a:lnTo>
                  <a:lnTo>
                    <a:pt x="1657459" y="64341"/>
                  </a:lnTo>
                  <a:lnTo>
                    <a:pt x="1603644" y="68385"/>
                  </a:lnTo>
                  <a:lnTo>
                    <a:pt x="1553282" y="64201"/>
                  </a:lnTo>
                  <a:lnTo>
                    <a:pt x="1498274" y="63375"/>
                  </a:lnTo>
                  <a:lnTo>
                    <a:pt x="1439229" y="63211"/>
                  </a:lnTo>
                  <a:lnTo>
                    <a:pt x="1377176" y="63179"/>
                  </a:lnTo>
                  <a:lnTo>
                    <a:pt x="1321028" y="62003"/>
                  </a:lnTo>
                  <a:lnTo>
                    <a:pt x="1258484" y="54106"/>
                  </a:lnTo>
                  <a:lnTo>
                    <a:pt x="1195070" y="52932"/>
                  </a:lnTo>
                  <a:lnTo>
                    <a:pt x="1143602" y="52728"/>
                  </a:lnTo>
                  <a:lnTo>
                    <a:pt x="1091307" y="52668"/>
                  </a:lnTo>
                  <a:lnTo>
                    <a:pt x="1039938" y="53820"/>
                  </a:lnTo>
                  <a:lnTo>
                    <a:pt x="976946" y="60977"/>
                  </a:lnTo>
                  <a:lnTo>
                    <a:pt x="925855" y="62521"/>
                  </a:lnTo>
                  <a:lnTo>
                    <a:pt x="876791" y="62979"/>
                  </a:lnTo>
                  <a:lnTo>
                    <a:pt x="829499" y="63114"/>
                  </a:lnTo>
                  <a:lnTo>
                    <a:pt x="778441" y="60035"/>
                  </a:lnTo>
                  <a:lnTo>
                    <a:pt x="726268" y="54833"/>
                  </a:lnTo>
                  <a:lnTo>
                    <a:pt x="676885" y="53292"/>
                  </a:lnTo>
                  <a:lnTo>
                    <a:pt x="629497" y="52835"/>
                  </a:lnTo>
                  <a:lnTo>
                    <a:pt x="578411" y="52700"/>
                  </a:lnTo>
                  <a:lnTo>
                    <a:pt x="529350" y="52660"/>
                  </a:lnTo>
                  <a:lnTo>
                    <a:pt x="470850" y="47057"/>
                  </a:lnTo>
                  <a:lnTo>
                    <a:pt x="422741" y="43579"/>
                  </a:lnTo>
                  <a:lnTo>
                    <a:pt x="371441" y="36959"/>
                  </a:lnTo>
                  <a:lnTo>
                    <a:pt x="319196" y="33178"/>
                  </a:lnTo>
                  <a:lnTo>
                    <a:pt x="264782" y="24665"/>
                  </a:lnTo>
                  <a:lnTo>
                    <a:pt x="207067" y="18650"/>
                  </a:lnTo>
                  <a:lnTo>
                    <a:pt x="145277" y="12133"/>
                  </a:lnTo>
                  <a:lnTo>
                    <a:pt x="89181" y="9676"/>
                  </a:lnTo>
                  <a:lnTo>
                    <a:pt x="26648" y="15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400911" y="1968829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0336" y="158216"/>
                  </a:lnTo>
                  <a:lnTo>
                    <a:pt x="10491" y="214136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69367" y="1968829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48930"/>
                  </a:lnTo>
                  <a:lnTo>
                    <a:pt x="4940" y="108061"/>
                  </a:lnTo>
                  <a:lnTo>
                    <a:pt x="1464" y="156280"/>
                  </a:lnTo>
                  <a:lnTo>
                    <a:pt x="7525" y="216570"/>
                  </a:lnTo>
                  <a:lnTo>
                    <a:pt x="8469" y="25589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06155" y="2063585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298510" y="0"/>
                  </a:lnTo>
                  <a:lnTo>
                    <a:pt x="239379" y="5589"/>
                  </a:lnTo>
                  <a:lnTo>
                    <a:pt x="191160" y="9065"/>
                  </a:lnTo>
                  <a:lnTo>
                    <a:pt x="139828" y="15684"/>
                  </a:lnTo>
                  <a:lnTo>
                    <a:pt x="78487" y="19996"/>
                  </a:lnTo>
                  <a:lnTo>
                    <a:pt x="27549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06155" y="2179399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36181" y="0"/>
                  </a:lnTo>
                  <a:lnTo>
                    <a:pt x="182007" y="0"/>
                  </a:lnTo>
                  <a:lnTo>
                    <a:pt x="126246" y="0"/>
                  </a:lnTo>
                  <a:lnTo>
                    <a:pt x="70171" y="0"/>
                  </a:lnTo>
                  <a:lnTo>
                    <a:pt x="124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78988" y="2158342"/>
              <a:ext cx="196209" cy="164031"/>
            </a:xfrm>
            <a:custGeom>
              <a:avLst/>
              <a:gdLst/>
              <a:ahLst/>
              <a:cxnLst/>
              <a:rect l="0" t="0" r="0" b="0"/>
              <a:pathLst>
                <a:path w="196209" h="164031">
                  <a:moveTo>
                    <a:pt x="100991" y="0"/>
                  </a:moveTo>
                  <a:lnTo>
                    <a:pt x="48286" y="19128"/>
                  </a:lnTo>
                  <a:lnTo>
                    <a:pt x="24803" y="37773"/>
                  </a:lnTo>
                  <a:lnTo>
                    <a:pt x="10198" y="55392"/>
                  </a:lnTo>
                  <a:lnTo>
                    <a:pt x="2147" y="78041"/>
                  </a:lnTo>
                  <a:lnTo>
                    <a:pt x="0" y="90632"/>
                  </a:lnTo>
                  <a:lnTo>
                    <a:pt x="3853" y="113980"/>
                  </a:lnTo>
                  <a:lnTo>
                    <a:pt x="14535" y="134886"/>
                  </a:lnTo>
                  <a:lnTo>
                    <a:pt x="30980" y="151976"/>
                  </a:lnTo>
                  <a:lnTo>
                    <a:pt x="53108" y="161131"/>
                  </a:lnTo>
                  <a:lnTo>
                    <a:pt x="77370" y="164030"/>
                  </a:lnTo>
                  <a:lnTo>
                    <a:pt x="111930" y="157916"/>
                  </a:lnTo>
                  <a:lnTo>
                    <a:pt x="148946" y="140636"/>
                  </a:lnTo>
                  <a:lnTo>
                    <a:pt x="191159" y="99455"/>
                  </a:lnTo>
                  <a:lnTo>
                    <a:pt x="195028" y="89700"/>
                  </a:lnTo>
                  <a:lnTo>
                    <a:pt x="196208" y="66383"/>
                  </a:lnTo>
                  <a:lnTo>
                    <a:pt x="189713" y="46661"/>
                  </a:lnTo>
                  <a:lnTo>
                    <a:pt x="166479" y="14936"/>
                  </a:lnTo>
                  <a:lnTo>
                    <a:pt x="156223" y="6638"/>
                  </a:lnTo>
                  <a:lnTo>
                    <a:pt x="1431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88806" y="1979357"/>
              <a:ext cx="80687" cy="336913"/>
            </a:xfrm>
            <a:custGeom>
              <a:avLst/>
              <a:gdLst/>
              <a:ahLst/>
              <a:cxnLst/>
              <a:rect l="0" t="0" r="0" b="0"/>
              <a:pathLst>
                <a:path w="80687" h="336913">
                  <a:moveTo>
                    <a:pt x="80686" y="336912"/>
                  </a:moveTo>
                  <a:lnTo>
                    <a:pt x="72352" y="299434"/>
                  </a:lnTo>
                  <a:lnTo>
                    <a:pt x="62041" y="241596"/>
                  </a:lnTo>
                  <a:lnTo>
                    <a:pt x="45446" y="180528"/>
                  </a:lnTo>
                  <a:lnTo>
                    <a:pt x="28024" y="118212"/>
                  </a:lnTo>
                  <a:lnTo>
                    <a:pt x="4428" y="62317"/>
                  </a:lnTo>
                  <a:lnTo>
                    <a:pt x="0" y="36665"/>
                  </a:lnTo>
                  <a:lnTo>
                    <a:pt x="2329" y="25613"/>
                  </a:lnTo>
                  <a:lnTo>
                    <a:pt x="14275" y="7094"/>
                  </a:lnTo>
                  <a:lnTo>
                    <a:pt x="22374" y="2390"/>
                  </a:lnTo>
                  <a:lnTo>
                    <a:pt x="806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43150" y="2158342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75135" y="2105459"/>
              <a:ext cx="165385" cy="367967"/>
            </a:xfrm>
            <a:custGeom>
              <a:avLst/>
              <a:gdLst/>
              <a:ahLst/>
              <a:cxnLst/>
              <a:rect l="0" t="0" r="0" b="0"/>
              <a:pathLst>
                <a:path w="165385" h="367967">
                  <a:moveTo>
                    <a:pt x="31269" y="137111"/>
                  </a:moveTo>
                  <a:lnTo>
                    <a:pt x="31269" y="195727"/>
                  </a:lnTo>
                  <a:lnTo>
                    <a:pt x="31269" y="249901"/>
                  </a:lnTo>
                  <a:lnTo>
                    <a:pt x="31269" y="305663"/>
                  </a:lnTo>
                  <a:lnTo>
                    <a:pt x="30099" y="367580"/>
                  </a:lnTo>
                  <a:lnTo>
                    <a:pt x="28149" y="367966"/>
                  </a:lnTo>
                  <a:lnTo>
                    <a:pt x="25680" y="364714"/>
                  </a:lnTo>
                  <a:lnTo>
                    <a:pt x="18271" y="304921"/>
                  </a:lnTo>
                  <a:lnTo>
                    <a:pt x="11804" y="249287"/>
                  </a:lnTo>
                  <a:lnTo>
                    <a:pt x="3291" y="199303"/>
                  </a:lnTo>
                  <a:lnTo>
                    <a:pt x="752" y="152289"/>
                  </a:lnTo>
                  <a:lnTo>
                    <a:pt x="0" y="101314"/>
                  </a:lnTo>
                  <a:lnTo>
                    <a:pt x="2117" y="52674"/>
                  </a:lnTo>
                  <a:lnTo>
                    <a:pt x="10904" y="30953"/>
                  </a:lnTo>
                  <a:lnTo>
                    <a:pt x="29004" y="5571"/>
                  </a:lnTo>
                  <a:lnTo>
                    <a:pt x="37948" y="1454"/>
                  </a:lnTo>
                  <a:lnTo>
                    <a:pt x="60363" y="0"/>
                  </a:lnTo>
                  <a:lnTo>
                    <a:pt x="93702" y="5758"/>
                  </a:lnTo>
                  <a:lnTo>
                    <a:pt x="120218" y="20462"/>
                  </a:lnTo>
                  <a:lnTo>
                    <a:pt x="142892" y="45226"/>
                  </a:lnTo>
                  <a:lnTo>
                    <a:pt x="158839" y="74791"/>
                  </a:lnTo>
                  <a:lnTo>
                    <a:pt x="165384" y="111366"/>
                  </a:lnTo>
                  <a:lnTo>
                    <a:pt x="160676" y="131908"/>
                  </a:lnTo>
                  <a:lnTo>
                    <a:pt x="149614" y="148836"/>
                  </a:lnTo>
                  <a:lnTo>
                    <a:pt x="133000" y="164159"/>
                  </a:lnTo>
                  <a:lnTo>
                    <a:pt x="98326" y="180350"/>
                  </a:lnTo>
                  <a:lnTo>
                    <a:pt x="52326" y="189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63750" y="2147813"/>
              <a:ext cx="165696" cy="139154"/>
            </a:xfrm>
            <a:custGeom>
              <a:avLst/>
              <a:gdLst/>
              <a:ahLst/>
              <a:cxnLst/>
              <a:rect l="0" t="0" r="0" b="0"/>
              <a:pathLst>
                <a:path w="165696" h="139154">
                  <a:moveTo>
                    <a:pt x="137452" y="52642"/>
                  </a:moveTo>
                  <a:lnTo>
                    <a:pt x="127876" y="28596"/>
                  </a:lnTo>
                  <a:lnTo>
                    <a:pt x="117208" y="14269"/>
                  </a:lnTo>
                  <a:lnTo>
                    <a:pt x="98429" y="6342"/>
                  </a:lnTo>
                  <a:lnTo>
                    <a:pt x="75655" y="3988"/>
                  </a:lnTo>
                  <a:lnTo>
                    <a:pt x="53835" y="6842"/>
                  </a:lnTo>
                  <a:lnTo>
                    <a:pt x="35558" y="15129"/>
                  </a:lnTo>
                  <a:lnTo>
                    <a:pt x="19636" y="27781"/>
                  </a:lnTo>
                  <a:lnTo>
                    <a:pt x="4761" y="45103"/>
                  </a:lnTo>
                  <a:lnTo>
                    <a:pt x="1028" y="55805"/>
                  </a:lnTo>
                  <a:lnTo>
                    <a:pt x="0" y="80174"/>
                  </a:lnTo>
                  <a:lnTo>
                    <a:pt x="11588" y="114612"/>
                  </a:lnTo>
                  <a:lnTo>
                    <a:pt x="26530" y="130098"/>
                  </a:lnTo>
                  <a:lnTo>
                    <a:pt x="35428" y="135865"/>
                  </a:lnTo>
                  <a:lnTo>
                    <a:pt x="57793" y="139153"/>
                  </a:lnTo>
                  <a:lnTo>
                    <a:pt x="104689" y="131732"/>
                  </a:lnTo>
                  <a:lnTo>
                    <a:pt x="137103" y="116761"/>
                  </a:lnTo>
                  <a:lnTo>
                    <a:pt x="152115" y="101027"/>
                  </a:lnTo>
                  <a:lnTo>
                    <a:pt x="161516" y="81166"/>
                  </a:lnTo>
                  <a:lnTo>
                    <a:pt x="165695" y="56741"/>
                  </a:lnTo>
                  <a:lnTo>
                    <a:pt x="161313" y="36527"/>
                  </a:lnTo>
                  <a:lnTo>
                    <a:pt x="156869" y="27861"/>
                  </a:lnTo>
                  <a:lnTo>
                    <a:pt x="142572" y="15112"/>
                  </a:lnTo>
                  <a:lnTo>
                    <a:pt x="125690" y="6716"/>
                  </a:lnTo>
                  <a:lnTo>
                    <a:pt x="953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85430" y="2121167"/>
              <a:ext cx="136337" cy="149981"/>
            </a:xfrm>
            <a:custGeom>
              <a:avLst/>
              <a:gdLst/>
              <a:ahLst/>
              <a:cxnLst/>
              <a:rect l="0" t="0" r="0" b="0"/>
              <a:pathLst>
                <a:path w="136337" h="149981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52095" y="10149"/>
                  </a:lnTo>
                  <a:lnTo>
                    <a:pt x="26484" y="25527"/>
                  </a:lnTo>
                  <a:lnTo>
                    <a:pt x="4077" y="44902"/>
                  </a:lnTo>
                  <a:lnTo>
                    <a:pt x="1549" y="51685"/>
                  </a:lnTo>
                  <a:lnTo>
                    <a:pt x="2202" y="58547"/>
                  </a:lnTo>
                  <a:lnTo>
                    <a:pt x="4977" y="65460"/>
                  </a:lnTo>
                  <a:lnTo>
                    <a:pt x="11507" y="70070"/>
                  </a:lnTo>
                  <a:lnTo>
                    <a:pt x="43054" y="76557"/>
                  </a:lnTo>
                  <a:lnTo>
                    <a:pt x="95635" y="81869"/>
                  </a:lnTo>
                  <a:lnTo>
                    <a:pt x="109380" y="84518"/>
                  </a:lnTo>
                  <a:lnTo>
                    <a:pt x="119713" y="89794"/>
                  </a:lnTo>
                  <a:lnTo>
                    <a:pt x="134314" y="105015"/>
                  </a:lnTo>
                  <a:lnTo>
                    <a:pt x="136336" y="112817"/>
                  </a:lnTo>
                  <a:lnTo>
                    <a:pt x="135345" y="120358"/>
                  </a:lnTo>
                  <a:lnTo>
                    <a:pt x="132344" y="127725"/>
                  </a:lnTo>
                  <a:lnTo>
                    <a:pt x="116531" y="139030"/>
                  </a:lnTo>
                  <a:lnTo>
                    <a:pt x="92736" y="146785"/>
                  </a:lnTo>
                  <a:lnTo>
                    <a:pt x="48794" y="149980"/>
                  </a:lnTo>
                  <a:lnTo>
                    <a:pt x="0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84623" y="2137285"/>
              <a:ext cx="146841" cy="144340"/>
            </a:xfrm>
            <a:custGeom>
              <a:avLst/>
              <a:gdLst/>
              <a:ahLst/>
              <a:cxnLst/>
              <a:rect l="0" t="0" r="0" b="0"/>
              <a:pathLst>
                <a:path w="146841" h="144340">
                  <a:moveTo>
                    <a:pt x="95605" y="0"/>
                  </a:moveTo>
                  <a:lnTo>
                    <a:pt x="52913" y="3119"/>
                  </a:lnTo>
                  <a:lnTo>
                    <a:pt x="33347" y="9575"/>
                  </a:lnTo>
                  <a:lnTo>
                    <a:pt x="16852" y="20243"/>
                  </a:lnTo>
                  <a:lnTo>
                    <a:pt x="4841" y="35903"/>
                  </a:lnTo>
                  <a:lnTo>
                    <a:pt x="0" y="44992"/>
                  </a:lnTo>
                  <a:lnTo>
                    <a:pt x="283" y="53391"/>
                  </a:lnTo>
                  <a:lnTo>
                    <a:pt x="3981" y="61330"/>
                  </a:lnTo>
                  <a:lnTo>
                    <a:pt x="9956" y="68963"/>
                  </a:lnTo>
                  <a:lnTo>
                    <a:pt x="17449" y="72881"/>
                  </a:lnTo>
                  <a:lnTo>
                    <a:pt x="70408" y="73822"/>
                  </a:lnTo>
                  <a:lnTo>
                    <a:pt x="104906" y="79325"/>
                  </a:lnTo>
                  <a:lnTo>
                    <a:pt x="137355" y="93953"/>
                  </a:lnTo>
                  <a:lnTo>
                    <a:pt x="143326" y="101240"/>
                  </a:lnTo>
                  <a:lnTo>
                    <a:pt x="146136" y="109607"/>
                  </a:lnTo>
                  <a:lnTo>
                    <a:pt x="146840" y="118695"/>
                  </a:lnTo>
                  <a:lnTo>
                    <a:pt x="143799" y="125923"/>
                  </a:lnTo>
                  <a:lnTo>
                    <a:pt x="131062" y="137074"/>
                  </a:lnTo>
                  <a:lnTo>
                    <a:pt x="98572" y="144339"/>
                  </a:lnTo>
                  <a:lnTo>
                    <a:pt x="44378" y="138662"/>
                  </a:lnTo>
                  <a:lnTo>
                    <a:pt x="32434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98186" y="2210984"/>
              <a:ext cx="8385" cy="94758"/>
            </a:xfrm>
            <a:custGeom>
              <a:avLst/>
              <a:gdLst/>
              <a:ahLst/>
              <a:cxnLst/>
              <a:rect l="0" t="0" r="0" b="0"/>
              <a:pathLst>
                <a:path w="8385" h="94758">
                  <a:moveTo>
                    <a:pt x="8384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74984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370139" y="2021471"/>
              <a:ext cx="160615" cy="280991"/>
            </a:xfrm>
            <a:custGeom>
              <a:avLst/>
              <a:gdLst/>
              <a:ahLst/>
              <a:cxnLst/>
              <a:rect l="0" t="0" r="0" b="0"/>
              <a:pathLst>
                <a:path w="160615" h="280991">
                  <a:moveTo>
                    <a:pt x="10130" y="0"/>
                  </a:moveTo>
                  <a:lnTo>
                    <a:pt x="1797" y="37478"/>
                  </a:lnTo>
                  <a:lnTo>
                    <a:pt x="3372" y="75445"/>
                  </a:lnTo>
                  <a:lnTo>
                    <a:pt x="8796" y="130196"/>
                  </a:lnTo>
                  <a:lnTo>
                    <a:pt x="2631" y="193307"/>
                  </a:lnTo>
                  <a:lnTo>
                    <a:pt x="499" y="228332"/>
                  </a:lnTo>
                  <a:lnTo>
                    <a:pt x="0" y="221584"/>
                  </a:lnTo>
                  <a:lnTo>
                    <a:pt x="5309" y="197066"/>
                  </a:lnTo>
                  <a:lnTo>
                    <a:pt x="19880" y="173164"/>
                  </a:lnTo>
                  <a:lnTo>
                    <a:pt x="38640" y="161580"/>
                  </a:lnTo>
                  <a:lnTo>
                    <a:pt x="50194" y="156853"/>
                  </a:lnTo>
                  <a:lnTo>
                    <a:pt x="61406" y="156041"/>
                  </a:lnTo>
                  <a:lnTo>
                    <a:pt x="115235" y="171948"/>
                  </a:lnTo>
                  <a:lnTo>
                    <a:pt x="133273" y="185216"/>
                  </a:lnTo>
                  <a:lnTo>
                    <a:pt x="147918" y="202811"/>
                  </a:lnTo>
                  <a:lnTo>
                    <a:pt x="158327" y="222329"/>
                  </a:lnTo>
                  <a:lnTo>
                    <a:pt x="160614" y="242703"/>
                  </a:lnTo>
                  <a:lnTo>
                    <a:pt x="159586" y="253049"/>
                  </a:lnTo>
                  <a:lnTo>
                    <a:pt x="155391" y="261116"/>
                  </a:lnTo>
                  <a:lnTo>
                    <a:pt x="141371" y="273199"/>
                  </a:lnTo>
                  <a:lnTo>
                    <a:pt x="102569" y="280990"/>
                  </a:lnTo>
                  <a:lnTo>
                    <a:pt x="65205" y="277709"/>
                  </a:lnTo>
                  <a:lnTo>
                    <a:pt x="45917" y="269265"/>
                  </a:lnTo>
                  <a:lnTo>
                    <a:pt x="2065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552018" y="2021471"/>
              <a:ext cx="7236" cy="263213"/>
            </a:xfrm>
            <a:custGeom>
              <a:avLst/>
              <a:gdLst/>
              <a:ahLst/>
              <a:cxnLst/>
              <a:rect l="0" t="0" r="0" b="0"/>
              <a:pathLst>
                <a:path w="7236" h="263213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6840" y="198457"/>
                  </a:lnTo>
                  <a:lnTo>
                    <a:pt x="7183" y="257472"/>
                  </a:lnTo>
                  <a:lnTo>
                    <a:pt x="723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611896" y="2124152"/>
              <a:ext cx="127112" cy="173451"/>
            </a:xfrm>
            <a:custGeom>
              <a:avLst/>
              <a:gdLst/>
              <a:ahLst/>
              <a:cxnLst/>
              <a:rect l="0" t="0" r="0" b="0"/>
              <a:pathLst>
                <a:path w="127112" h="173451">
                  <a:moveTo>
                    <a:pt x="0" y="107889"/>
                  </a:moveTo>
                  <a:lnTo>
                    <a:pt x="53875" y="89931"/>
                  </a:lnTo>
                  <a:lnTo>
                    <a:pt x="105448" y="72740"/>
                  </a:lnTo>
                  <a:lnTo>
                    <a:pt x="120175" y="59512"/>
                  </a:lnTo>
                  <a:lnTo>
                    <a:pt x="125740" y="51071"/>
                  </a:lnTo>
                  <a:lnTo>
                    <a:pt x="127111" y="41934"/>
                  </a:lnTo>
                  <a:lnTo>
                    <a:pt x="122395" y="22424"/>
                  </a:lnTo>
                  <a:lnTo>
                    <a:pt x="109380" y="8293"/>
                  </a:lnTo>
                  <a:lnTo>
                    <a:pt x="100996" y="2887"/>
                  </a:lnTo>
                  <a:lnTo>
                    <a:pt x="82321" y="0"/>
                  </a:lnTo>
                  <a:lnTo>
                    <a:pt x="72428" y="868"/>
                  </a:lnTo>
                  <a:lnTo>
                    <a:pt x="52077" y="11191"/>
                  </a:lnTo>
                  <a:lnTo>
                    <a:pt x="24009" y="36734"/>
                  </a:lnTo>
                  <a:lnTo>
                    <a:pt x="16006" y="46414"/>
                  </a:lnTo>
                  <a:lnTo>
                    <a:pt x="7113" y="69649"/>
                  </a:lnTo>
                  <a:lnTo>
                    <a:pt x="4331" y="94403"/>
                  </a:lnTo>
                  <a:lnTo>
                    <a:pt x="6994" y="117103"/>
                  </a:lnTo>
                  <a:lnTo>
                    <a:pt x="20660" y="149614"/>
                  </a:lnTo>
                  <a:lnTo>
                    <a:pt x="36088" y="164648"/>
                  </a:lnTo>
                  <a:lnTo>
                    <a:pt x="45116" y="170295"/>
                  </a:lnTo>
                  <a:lnTo>
                    <a:pt x="64505" y="173450"/>
                  </a:lnTo>
                  <a:lnTo>
                    <a:pt x="92032" y="168648"/>
                  </a:lnTo>
                  <a:lnTo>
                    <a:pt x="115814" y="160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967443" y="2171797"/>
              <a:ext cx="128765" cy="138261"/>
            </a:xfrm>
            <a:custGeom>
              <a:avLst/>
              <a:gdLst/>
              <a:ahLst/>
              <a:cxnLst/>
              <a:rect l="0" t="0" r="0" b="0"/>
              <a:pathLst>
                <a:path w="128765" h="138261">
                  <a:moveTo>
                    <a:pt x="128764" y="18130"/>
                  </a:moveTo>
                  <a:lnTo>
                    <a:pt x="117585" y="6952"/>
                  </a:lnTo>
                  <a:lnTo>
                    <a:pt x="99620" y="1464"/>
                  </a:lnTo>
                  <a:lnTo>
                    <a:pt x="88277" y="0"/>
                  </a:lnTo>
                  <a:lnTo>
                    <a:pt x="66316" y="4613"/>
                  </a:lnTo>
                  <a:lnTo>
                    <a:pt x="44857" y="15632"/>
                  </a:lnTo>
                  <a:lnTo>
                    <a:pt x="15385" y="41566"/>
                  </a:lnTo>
                  <a:lnTo>
                    <a:pt x="3115" y="61301"/>
                  </a:lnTo>
                  <a:lnTo>
                    <a:pt x="0" y="81771"/>
                  </a:lnTo>
                  <a:lnTo>
                    <a:pt x="3685" y="102567"/>
                  </a:lnTo>
                  <a:lnTo>
                    <a:pt x="13122" y="123508"/>
                  </a:lnTo>
                  <a:lnTo>
                    <a:pt x="21254" y="130496"/>
                  </a:lnTo>
                  <a:lnTo>
                    <a:pt x="42767" y="138260"/>
                  </a:lnTo>
                  <a:lnTo>
                    <a:pt x="75597" y="137042"/>
                  </a:lnTo>
                  <a:lnTo>
                    <a:pt x="93826" y="129082"/>
                  </a:lnTo>
                  <a:lnTo>
                    <a:pt x="101963" y="123683"/>
                  </a:lnTo>
                  <a:lnTo>
                    <a:pt x="107387" y="114235"/>
                  </a:lnTo>
                  <a:lnTo>
                    <a:pt x="113414" y="88140"/>
                  </a:lnTo>
                  <a:lnTo>
                    <a:pt x="111218" y="51742"/>
                  </a:lnTo>
                  <a:lnTo>
                    <a:pt x="103028" y="32679"/>
                  </a:lnTo>
                  <a:lnTo>
                    <a:pt x="86650" y="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28660" y="2168870"/>
              <a:ext cx="122175" cy="142110"/>
            </a:xfrm>
            <a:custGeom>
              <a:avLst/>
              <a:gdLst/>
              <a:ahLst/>
              <a:cxnLst/>
              <a:rect l="0" t="0" r="0" b="0"/>
              <a:pathLst>
                <a:path w="122175" h="142110">
                  <a:moveTo>
                    <a:pt x="20189" y="10529"/>
                  </a:moveTo>
                  <a:lnTo>
                    <a:pt x="9011" y="27296"/>
                  </a:lnTo>
                  <a:lnTo>
                    <a:pt x="2059" y="60080"/>
                  </a:lnTo>
                  <a:lnTo>
                    <a:pt x="0" y="99430"/>
                  </a:lnTo>
                  <a:lnTo>
                    <a:pt x="5757" y="120620"/>
                  </a:lnTo>
                  <a:lnTo>
                    <a:pt x="10567" y="129547"/>
                  </a:lnTo>
                  <a:lnTo>
                    <a:pt x="18454" y="135497"/>
                  </a:lnTo>
                  <a:lnTo>
                    <a:pt x="39695" y="142109"/>
                  </a:lnTo>
                  <a:lnTo>
                    <a:pt x="49571" y="141533"/>
                  </a:lnTo>
                  <a:lnTo>
                    <a:pt x="75818" y="129543"/>
                  </a:lnTo>
                  <a:lnTo>
                    <a:pt x="95216" y="117626"/>
                  </a:lnTo>
                  <a:lnTo>
                    <a:pt x="109297" y="98292"/>
                  </a:lnTo>
                  <a:lnTo>
                    <a:pt x="118285" y="74101"/>
                  </a:lnTo>
                  <a:lnTo>
                    <a:pt x="122174" y="36514"/>
                  </a:lnTo>
                  <a:lnTo>
                    <a:pt x="1149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86153" y="2042528"/>
              <a:ext cx="20625" cy="284271"/>
            </a:xfrm>
            <a:custGeom>
              <a:avLst/>
              <a:gdLst/>
              <a:ahLst/>
              <a:cxnLst/>
              <a:rect l="0" t="0" r="0" b="0"/>
              <a:pathLst>
                <a:path w="20625" h="284271">
                  <a:moveTo>
                    <a:pt x="10096" y="0"/>
                  </a:moveTo>
                  <a:lnTo>
                    <a:pt x="1762" y="54144"/>
                  </a:lnTo>
                  <a:lnTo>
                    <a:pt x="0" y="109091"/>
                  </a:lnTo>
                  <a:lnTo>
                    <a:pt x="5284" y="156586"/>
                  </a:lnTo>
                  <a:lnTo>
                    <a:pt x="8670" y="207703"/>
                  </a:lnTo>
                  <a:lnTo>
                    <a:pt x="18241" y="265738"/>
                  </a:lnTo>
                  <a:lnTo>
                    <a:pt x="2062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212021" y="2137285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31585"/>
                  </a:moveTo>
                  <a:lnTo>
                    <a:pt x="130978" y="23252"/>
                  </a:lnTo>
                  <a:lnTo>
                    <a:pt x="73965" y="15901"/>
                  </a:lnTo>
                  <a:lnTo>
                    <a:pt x="18188" y="29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09126" y="2164957"/>
              <a:ext cx="139808" cy="154358"/>
            </a:xfrm>
            <a:custGeom>
              <a:avLst/>
              <a:gdLst/>
              <a:ahLst/>
              <a:cxnLst/>
              <a:rect l="0" t="0" r="0" b="0"/>
              <a:pathLst>
                <a:path w="139808" h="154358">
                  <a:moveTo>
                    <a:pt x="118750" y="24970"/>
                  </a:moveTo>
                  <a:lnTo>
                    <a:pt x="100769" y="9329"/>
                  </a:lnTo>
                  <a:lnTo>
                    <a:pt x="83852" y="1251"/>
                  </a:lnTo>
                  <a:lnTo>
                    <a:pt x="61515" y="0"/>
                  </a:lnTo>
                  <a:lnTo>
                    <a:pt x="38330" y="4514"/>
                  </a:lnTo>
                  <a:lnTo>
                    <a:pt x="20226" y="14319"/>
                  </a:lnTo>
                  <a:lnTo>
                    <a:pt x="7501" y="29595"/>
                  </a:lnTo>
                  <a:lnTo>
                    <a:pt x="2470" y="38582"/>
                  </a:lnTo>
                  <a:lnTo>
                    <a:pt x="0" y="61045"/>
                  </a:lnTo>
                  <a:lnTo>
                    <a:pt x="7946" y="108005"/>
                  </a:lnTo>
                  <a:lnTo>
                    <a:pt x="23008" y="134841"/>
                  </a:lnTo>
                  <a:lnTo>
                    <a:pt x="38763" y="147111"/>
                  </a:lnTo>
                  <a:lnTo>
                    <a:pt x="47878" y="152021"/>
                  </a:lnTo>
                  <a:lnTo>
                    <a:pt x="70483" y="154357"/>
                  </a:lnTo>
                  <a:lnTo>
                    <a:pt x="93788" y="150325"/>
                  </a:lnTo>
                  <a:lnTo>
                    <a:pt x="139807" y="130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569664" y="2179399"/>
              <a:ext cx="118443" cy="128634"/>
            </a:xfrm>
            <a:custGeom>
              <a:avLst/>
              <a:gdLst/>
              <a:ahLst/>
              <a:cxnLst/>
              <a:rect l="0" t="0" r="0" b="0"/>
              <a:pathLst>
                <a:path w="118443" h="128634">
                  <a:moveTo>
                    <a:pt x="74025" y="10528"/>
                  </a:moveTo>
                  <a:lnTo>
                    <a:pt x="57257" y="4939"/>
                  </a:lnTo>
                  <a:lnTo>
                    <a:pt x="39666" y="8434"/>
                  </a:lnTo>
                  <a:lnTo>
                    <a:pt x="21319" y="18956"/>
                  </a:lnTo>
                  <a:lnTo>
                    <a:pt x="5367" y="35331"/>
                  </a:lnTo>
                  <a:lnTo>
                    <a:pt x="1347" y="45781"/>
                  </a:lnTo>
                  <a:lnTo>
                    <a:pt x="0" y="69870"/>
                  </a:lnTo>
                  <a:lnTo>
                    <a:pt x="5818" y="104150"/>
                  </a:lnTo>
                  <a:lnTo>
                    <a:pt x="11006" y="112717"/>
                  </a:lnTo>
                  <a:lnTo>
                    <a:pt x="26129" y="125355"/>
                  </a:lnTo>
                  <a:lnTo>
                    <a:pt x="47669" y="128633"/>
                  </a:lnTo>
                  <a:lnTo>
                    <a:pt x="94035" y="121205"/>
                  </a:lnTo>
                  <a:lnTo>
                    <a:pt x="102573" y="115898"/>
                  </a:lnTo>
                  <a:lnTo>
                    <a:pt x="115179" y="100643"/>
                  </a:lnTo>
                  <a:lnTo>
                    <a:pt x="118442" y="79045"/>
                  </a:lnTo>
                  <a:lnTo>
                    <a:pt x="111005" y="32641"/>
                  </a:lnTo>
                  <a:lnTo>
                    <a:pt x="105697" y="24100"/>
                  </a:lnTo>
                  <a:lnTo>
                    <a:pt x="740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738446" y="2167102"/>
              <a:ext cx="242156" cy="159697"/>
            </a:xfrm>
            <a:custGeom>
              <a:avLst/>
              <a:gdLst/>
              <a:ahLst/>
              <a:cxnLst/>
              <a:rect l="0" t="0" r="0" b="0"/>
              <a:pathLst>
                <a:path w="242156" h="159697">
                  <a:moveTo>
                    <a:pt x="0" y="64939"/>
                  </a:moveTo>
                  <a:lnTo>
                    <a:pt x="15618" y="119031"/>
                  </a:lnTo>
                  <a:lnTo>
                    <a:pt x="15091" y="118548"/>
                  </a:lnTo>
                  <a:lnTo>
                    <a:pt x="13569" y="114716"/>
                  </a:lnTo>
                  <a:lnTo>
                    <a:pt x="12298" y="76115"/>
                  </a:lnTo>
                  <a:lnTo>
                    <a:pt x="16384" y="54698"/>
                  </a:lnTo>
                  <a:lnTo>
                    <a:pt x="30851" y="28500"/>
                  </a:lnTo>
                  <a:lnTo>
                    <a:pt x="38114" y="24268"/>
                  </a:lnTo>
                  <a:lnTo>
                    <a:pt x="55544" y="22687"/>
                  </a:lnTo>
                  <a:lnTo>
                    <a:pt x="71869" y="29003"/>
                  </a:lnTo>
                  <a:lnTo>
                    <a:pt x="79498" y="33963"/>
                  </a:lnTo>
                  <a:lnTo>
                    <a:pt x="91094" y="48832"/>
                  </a:lnTo>
                  <a:lnTo>
                    <a:pt x="98977" y="68309"/>
                  </a:lnTo>
                  <a:lnTo>
                    <a:pt x="103416" y="96223"/>
                  </a:lnTo>
                  <a:lnTo>
                    <a:pt x="104454" y="87812"/>
                  </a:lnTo>
                  <a:lnTo>
                    <a:pt x="108295" y="34401"/>
                  </a:lnTo>
                  <a:lnTo>
                    <a:pt x="110801" y="23524"/>
                  </a:lnTo>
                  <a:lnTo>
                    <a:pt x="115981" y="15102"/>
                  </a:lnTo>
                  <a:lnTo>
                    <a:pt x="131096" y="2625"/>
                  </a:lnTo>
                  <a:lnTo>
                    <a:pt x="140039" y="0"/>
                  </a:lnTo>
                  <a:lnTo>
                    <a:pt x="159336" y="202"/>
                  </a:lnTo>
                  <a:lnTo>
                    <a:pt x="176491" y="7311"/>
                  </a:lnTo>
                  <a:lnTo>
                    <a:pt x="184341" y="12482"/>
                  </a:lnTo>
                  <a:lnTo>
                    <a:pt x="196182" y="27587"/>
                  </a:lnTo>
                  <a:lnTo>
                    <a:pt x="220759" y="89534"/>
                  </a:lnTo>
                  <a:lnTo>
                    <a:pt x="239005" y="149723"/>
                  </a:lnTo>
                  <a:lnTo>
                    <a:pt x="242155" y="159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001658" y="2142343"/>
              <a:ext cx="147400" cy="144893"/>
            </a:xfrm>
            <a:custGeom>
              <a:avLst/>
              <a:gdLst/>
              <a:ahLst/>
              <a:cxnLst/>
              <a:rect l="0" t="0" r="0" b="0"/>
              <a:pathLst>
                <a:path w="147400" h="144893">
                  <a:moveTo>
                    <a:pt x="0" y="100227"/>
                  </a:moveTo>
                  <a:lnTo>
                    <a:pt x="42692" y="97107"/>
                  </a:lnTo>
                  <a:lnTo>
                    <a:pt x="95520" y="91161"/>
                  </a:lnTo>
                  <a:lnTo>
                    <a:pt x="118883" y="80990"/>
                  </a:lnTo>
                  <a:lnTo>
                    <a:pt x="128389" y="73364"/>
                  </a:lnTo>
                  <a:lnTo>
                    <a:pt x="133556" y="63601"/>
                  </a:lnTo>
                  <a:lnTo>
                    <a:pt x="136177" y="40275"/>
                  </a:lnTo>
                  <a:lnTo>
                    <a:pt x="130323" y="20549"/>
                  </a:lnTo>
                  <a:lnTo>
                    <a:pt x="125487" y="12013"/>
                  </a:lnTo>
                  <a:lnTo>
                    <a:pt x="117582" y="6323"/>
                  </a:lnTo>
                  <a:lnTo>
                    <a:pt x="96322" y="0"/>
                  </a:lnTo>
                  <a:lnTo>
                    <a:pt x="74396" y="3429"/>
                  </a:lnTo>
                  <a:lnTo>
                    <a:pt x="45440" y="18513"/>
                  </a:lnTo>
                  <a:lnTo>
                    <a:pt x="37313" y="24694"/>
                  </a:lnTo>
                  <a:lnTo>
                    <a:pt x="28282" y="44040"/>
                  </a:lnTo>
                  <a:lnTo>
                    <a:pt x="25438" y="68236"/>
                  </a:lnTo>
                  <a:lnTo>
                    <a:pt x="28073" y="94587"/>
                  </a:lnTo>
                  <a:lnTo>
                    <a:pt x="36263" y="115657"/>
                  </a:lnTo>
                  <a:lnTo>
                    <a:pt x="41723" y="124552"/>
                  </a:lnTo>
                  <a:lnTo>
                    <a:pt x="60267" y="137554"/>
                  </a:lnTo>
                  <a:lnTo>
                    <a:pt x="82938" y="144892"/>
                  </a:lnTo>
                  <a:lnTo>
                    <a:pt x="114261" y="142447"/>
                  </a:lnTo>
                  <a:lnTo>
                    <a:pt x="147399" y="1318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241300" y="2121167"/>
              <a:ext cx="176136" cy="213227"/>
            </a:xfrm>
            <a:custGeom>
              <a:avLst/>
              <a:gdLst/>
              <a:ahLst/>
              <a:cxnLst/>
              <a:rect l="0" t="0" r="0" b="0"/>
              <a:pathLst>
                <a:path w="176136" h="213227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2"/>
                  </a:lnTo>
                  <a:lnTo>
                    <a:pt x="23023" y="15738"/>
                  </a:lnTo>
                  <a:lnTo>
                    <a:pt x="8509" y="31156"/>
                  </a:lnTo>
                  <a:lnTo>
                    <a:pt x="3001" y="40181"/>
                  </a:lnTo>
                  <a:lnTo>
                    <a:pt x="0" y="62688"/>
                  </a:lnTo>
                  <a:lnTo>
                    <a:pt x="838" y="75240"/>
                  </a:lnTo>
                  <a:lnTo>
                    <a:pt x="4906" y="84778"/>
                  </a:lnTo>
                  <a:lnTo>
                    <a:pt x="18784" y="98496"/>
                  </a:lnTo>
                  <a:lnTo>
                    <a:pt x="39771" y="105373"/>
                  </a:lnTo>
                  <a:lnTo>
                    <a:pt x="91371" y="109787"/>
                  </a:lnTo>
                  <a:lnTo>
                    <a:pt x="132697" y="116141"/>
                  </a:lnTo>
                  <a:lnTo>
                    <a:pt x="163399" y="131022"/>
                  </a:lnTo>
                  <a:lnTo>
                    <a:pt x="169432" y="139514"/>
                  </a:lnTo>
                  <a:lnTo>
                    <a:pt x="176135" y="161427"/>
                  </a:lnTo>
                  <a:lnTo>
                    <a:pt x="175583" y="171482"/>
                  </a:lnTo>
                  <a:lnTo>
                    <a:pt x="168730" y="188894"/>
                  </a:lnTo>
                  <a:lnTo>
                    <a:pt x="154767" y="201312"/>
                  </a:lnTo>
                  <a:lnTo>
                    <a:pt x="146129" y="206261"/>
                  </a:lnTo>
                  <a:lnTo>
                    <a:pt x="106028" y="213226"/>
                  </a:lnTo>
                  <a:lnTo>
                    <a:pt x="43687" y="207440"/>
                  </a:lnTo>
                  <a:lnTo>
                    <a:pt x="23570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336911" y="2967962"/>
            <a:ext cx="3760847" cy="453800"/>
            <a:chOff x="336911" y="2967962"/>
            <a:chExt cx="3760847" cy="453800"/>
          </a:xfrm>
        </p:grpSpPr>
        <p:sp>
          <p:nvSpPr>
            <p:cNvPr id="164" name="Freeform 163"/>
            <p:cNvSpPr/>
            <p:nvPr/>
          </p:nvSpPr>
          <p:spPr>
            <a:xfrm>
              <a:off x="357968" y="3032207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2318" y="174558"/>
                  </a:lnTo>
                  <a:lnTo>
                    <a:pt x="458" y="231446"/>
                  </a:lnTo>
                  <a:lnTo>
                    <a:pt x="91" y="287743"/>
                  </a:lnTo>
                  <a:lnTo>
                    <a:pt x="5616" y="324293"/>
                  </a:lnTo>
                  <a:lnTo>
                    <a:pt x="11933" y="330839"/>
                  </a:lnTo>
                  <a:lnTo>
                    <a:pt x="20824" y="334033"/>
                  </a:lnTo>
                  <a:lnTo>
                    <a:pt x="82075" y="336533"/>
                  </a:lnTo>
                  <a:lnTo>
                    <a:pt x="137139" y="336837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47481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36911" y="3179606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20450" y="8333"/>
                  </a:lnTo>
                  <a:lnTo>
                    <a:pt x="6343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57968" y="300062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8334"/>
                  </a:lnTo>
                  <a:lnTo>
                    <a:pt x="69894" y="15684"/>
                  </a:lnTo>
                  <a:lnTo>
                    <a:pt x="12440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1181" y="3211191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77277" y="49498"/>
                  </a:lnTo>
                  <a:lnTo>
                    <a:pt x="26036" y="9686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21181" y="3232248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0" y="0"/>
                  </a:moveTo>
                  <a:lnTo>
                    <a:pt x="60873" y="50995"/>
                  </a:lnTo>
                  <a:lnTo>
                    <a:pt x="101964" y="99826"/>
                  </a:lnTo>
                  <a:lnTo>
                    <a:pt x="11581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52808" y="3169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73865" y="32533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137077" y="3074321"/>
              <a:ext cx="309253" cy="225578"/>
            </a:xfrm>
            <a:custGeom>
              <a:avLst/>
              <a:gdLst/>
              <a:ahLst/>
              <a:cxnLst/>
              <a:rect l="0" t="0" r="0" b="0"/>
              <a:pathLst>
                <a:path w="309253" h="225578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1893" y="153392"/>
                  </a:lnTo>
                  <a:lnTo>
                    <a:pt x="27051" y="186999"/>
                  </a:lnTo>
                  <a:lnTo>
                    <a:pt x="39709" y="204383"/>
                  </a:lnTo>
                  <a:lnTo>
                    <a:pt x="65578" y="221735"/>
                  </a:lnTo>
                  <a:lnTo>
                    <a:pt x="75304" y="222692"/>
                  </a:lnTo>
                  <a:lnTo>
                    <a:pt x="95470" y="217517"/>
                  </a:lnTo>
                  <a:lnTo>
                    <a:pt x="120964" y="201450"/>
                  </a:lnTo>
                  <a:lnTo>
                    <a:pt x="132921" y="185459"/>
                  </a:lnTo>
                  <a:lnTo>
                    <a:pt x="150129" y="146598"/>
                  </a:lnTo>
                  <a:lnTo>
                    <a:pt x="152728" y="144525"/>
                  </a:lnTo>
                  <a:lnTo>
                    <a:pt x="154461" y="147823"/>
                  </a:lnTo>
                  <a:lnTo>
                    <a:pt x="158727" y="162795"/>
                  </a:lnTo>
                  <a:lnTo>
                    <a:pt x="187033" y="211211"/>
                  </a:lnTo>
                  <a:lnTo>
                    <a:pt x="196049" y="218016"/>
                  </a:lnTo>
                  <a:lnTo>
                    <a:pt x="218544" y="225577"/>
                  </a:lnTo>
                  <a:lnTo>
                    <a:pt x="241020" y="222699"/>
                  </a:lnTo>
                  <a:lnTo>
                    <a:pt x="261538" y="212451"/>
                  </a:lnTo>
                  <a:lnTo>
                    <a:pt x="278456" y="196198"/>
                  </a:lnTo>
                  <a:lnTo>
                    <a:pt x="299976" y="157168"/>
                  </a:lnTo>
                  <a:lnTo>
                    <a:pt x="308018" y="136533"/>
                  </a:lnTo>
                  <a:lnTo>
                    <a:pt x="309252" y="112544"/>
                  </a:lnTo>
                  <a:lnTo>
                    <a:pt x="298608" y="55938"/>
                  </a:lnTo>
                  <a:lnTo>
                    <a:pt x="29479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495046" y="3042735"/>
              <a:ext cx="252998" cy="224856"/>
            </a:xfrm>
            <a:custGeom>
              <a:avLst/>
              <a:gdLst/>
              <a:ahLst/>
              <a:cxnLst/>
              <a:rect l="0" t="0" r="0" b="0"/>
              <a:pathLst>
                <a:path w="252998" h="224856">
                  <a:moveTo>
                    <a:pt x="0" y="0"/>
                  </a:moveTo>
                  <a:lnTo>
                    <a:pt x="3120" y="42692"/>
                  </a:lnTo>
                  <a:lnTo>
                    <a:pt x="10723" y="104408"/>
                  </a:lnTo>
                  <a:lnTo>
                    <a:pt x="18669" y="166550"/>
                  </a:lnTo>
                  <a:lnTo>
                    <a:pt x="19996" y="186326"/>
                  </a:lnTo>
                  <a:lnTo>
                    <a:pt x="20350" y="185049"/>
                  </a:lnTo>
                  <a:lnTo>
                    <a:pt x="23967" y="164014"/>
                  </a:lnTo>
                  <a:lnTo>
                    <a:pt x="26507" y="154966"/>
                  </a:lnTo>
                  <a:lnTo>
                    <a:pt x="31709" y="147765"/>
                  </a:lnTo>
                  <a:lnTo>
                    <a:pt x="46848" y="136643"/>
                  </a:lnTo>
                  <a:lnTo>
                    <a:pt x="54629" y="135549"/>
                  </a:lnTo>
                  <a:lnTo>
                    <a:pt x="69513" y="140573"/>
                  </a:lnTo>
                  <a:lnTo>
                    <a:pt x="91047" y="162144"/>
                  </a:lnTo>
                  <a:lnTo>
                    <a:pt x="118689" y="221469"/>
                  </a:lnTo>
                  <a:lnTo>
                    <a:pt x="122410" y="224855"/>
                  </a:lnTo>
                  <a:lnTo>
                    <a:pt x="126061" y="223603"/>
                  </a:lnTo>
                  <a:lnTo>
                    <a:pt x="145914" y="201966"/>
                  </a:lnTo>
                  <a:lnTo>
                    <a:pt x="203864" y="163878"/>
                  </a:lnTo>
                  <a:lnTo>
                    <a:pt x="247598" y="129711"/>
                  </a:lnTo>
                  <a:lnTo>
                    <a:pt x="251633" y="121569"/>
                  </a:lnTo>
                  <a:lnTo>
                    <a:pt x="252997" y="103164"/>
                  </a:lnTo>
                  <a:lnTo>
                    <a:pt x="249383" y="95682"/>
                  </a:lnTo>
                  <a:lnTo>
                    <a:pt x="236009" y="84250"/>
                  </a:lnTo>
                  <a:lnTo>
                    <a:pt x="227529" y="81903"/>
                  </a:lnTo>
                  <a:lnTo>
                    <a:pt x="208749" y="82415"/>
                  </a:lnTo>
                  <a:lnTo>
                    <a:pt x="191823" y="89661"/>
                  </a:lnTo>
                  <a:lnTo>
                    <a:pt x="184034" y="94869"/>
                  </a:lnTo>
                  <a:lnTo>
                    <a:pt x="172260" y="110015"/>
                  </a:lnTo>
                  <a:lnTo>
                    <a:pt x="164298" y="129614"/>
                  </a:lnTo>
                  <a:lnTo>
                    <a:pt x="160759" y="153923"/>
                  </a:lnTo>
                  <a:lnTo>
                    <a:pt x="165425" y="174085"/>
                  </a:lnTo>
                  <a:lnTo>
                    <a:pt x="169945" y="182737"/>
                  </a:lnTo>
                  <a:lnTo>
                    <a:pt x="184326" y="195471"/>
                  </a:lnTo>
                  <a:lnTo>
                    <a:pt x="202415" y="203859"/>
                  </a:lnTo>
                  <a:lnTo>
                    <a:pt x="24215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800806" y="3129940"/>
              <a:ext cx="94324" cy="102309"/>
            </a:xfrm>
            <a:custGeom>
              <a:avLst/>
              <a:gdLst/>
              <a:ahLst/>
              <a:cxnLst/>
              <a:rect l="0" t="0" r="0" b="0"/>
              <a:pathLst>
                <a:path w="94324" h="102309">
                  <a:moveTo>
                    <a:pt x="10095" y="39137"/>
                  </a:moveTo>
                  <a:lnTo>
                    <a:pt x="1762" y="76615"/>
                  </a:lnTo>
                  <a:lnTo>
                    <a:pt x="542" y="92059"/>
                  </a:lnTo>
                  <a:lnTo>
                    <a:pt x="0" y="83325"/>
                  </a:lnTo>
                  <a:lnTo>
                    <a:pt x="11077" y="26571"/>
                  </a:lnTo>
                  <a:lnTo>
                    <a:pt x="14259" y="13212"/>
                  </a:lnTo>
                  <a:lnTo>
                    <a:pt x="21060" y="5476"/>
                  </a:lnTo>
                  <a:lnTo>
                    <a:pt x="30273" y="1489"/>
                  </a:lnTo>
                  <a:lnTo>
                    <a:pt x="41095" y="0"/>
                  </a:lnTo>
                  <a:lnTo>
                    <a:pt x="59358" y="4585"/>
                  </a:lnTo>
                  <a:lnTo>
                    <a:pt x="67503" y="9084"/>
                  </a:lnTo>
                  <a:lnTo>
                    <a:pt x="79673" y="23440"/>
                  </a:lnTo>
                  <a:lnTo>
                    <a:pt x="87812" y="42689"/>
                  </a:lnTo>
                  <a:lnTo>
                    <a:pt x="94323" y="102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081040" y="3074321"/>
              <a:ext cx="98360" cy="172223"/>
            </a:xfrm>
            <a:custGeom>
              <a:avLst/>
              <a:gdLst/>
              <a:ahLst/>
              <a:cxnLst/>
              <a:rect l="0" t="0" r="0" b="0"/>
              <a:pathLst>
                <a:path w="98360" h="172223">
                  <a:moveTo>
                    <a:pt x="24659" y="115813"/>
                  </a:moveTo>
                  <a:lnTo>
                    <a:pt x="27779" y="158505"/>
                  </a:lnTo>
                  <a:lnTo>
                    <a:pt x="30725" y="172222"/>
                  </a:lnTo>
                  <a:lnTo>
                    <a:pt x="28135" y="166620"/>
                  </a:lnTo>
                  <a:lnTo>
                    <a:pt x="10310" y="109139"/>
                  </a:lnTo>
                  <a:lnTo>
                    <a:pt x="0" y="74841"/>
                  </a:lnTo>
                  <a:lnTo>
                    <a:pt x="2391" y="53150"/>
                  </a:lnTo>
                  <a:lnTo>
                    <a:pt x="6304" y="42452"/>
                  </a:lnTo>
                  <a:lnTo>
                    <a:pt x="20011" y="27446"/>
                  </a:lnTo>
                  <a:lnTo>
                    <a:pt x="28579" y="21807"/>
                  </a:lnTo>
                  <a:lnTo>
                    <a:pt x="79912" y="8894"/>
                  </a:lnTo>
                  <a:lnTo>
                    <a:pt x="98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207363" y="3116435"/>
              <a:ext cx="91005" cy="107290"/>
            </a:xfrm>
            <a:custGeom>
              <a:avLst/>
              <a:gdLst/>
              <a:ahLst/>
              <a:cxnLst/>
              <a:rect l="0" t="0" r="0" b="0"/>
              <a:pathLst>
                <a:path w="91005" h="107290">
                  <a:moveTo>
                    <a:pt x="87849" y="21057"/>
                  </a:moveTo>
                  <a:lnTo>
                    <a:pt x="71081" y="9879"/>
                  </a:lnTo>
                  <a:lnTo>
                    <a:pt x="50371" y="7510"/>
                  </a:lnTo>
                  <a:lnTo>
                    <a:pt x="38297" y="8516"/>
                  </a:lnTo>
                  <a:lnTo>
                    <a:pt x="29078" y="12696"/>
                  </a:lnTo>
                  <a:lnTo>
                    <a:pt x="15715" y="26700"/>
                  </a:lnTo>
                  <a:lnTo>
                    <a:pt x="1615" y="54314"/>
                  </a:lnTo>
                  <a:lnTo>
                    <a:pt x="0" y="74443"/>
                  </a:lnTo>
                  <a:lnTo>
                    <a:pt x="1207" y="84723"/>
                  </a:lnTo>
                  <a:lnTo>
                    <a:pt x="5521" y="92747"/>
                  </a:lnTo>
                  <a:lnTo>
                    <a:pt x="19673" y="104782"/>
                  </a:lnTo>
                  <a:lnTo>
                    <a:pt x="28361" y="107289"/>
                  </a:lnTo>
                  <a:lnTo>
                    <a:pt x="47372" y="106956"/>
                  </a:lnTo>
                  <a:lnTo>
                    <a:pt x="64400" y="99788"/>
                  </a:lnTo>
                  <a:lnTo>
                    <a:pt x="72216" y="94601"/>
                  </a:lnTo>
                  <a:lnTo>
                    <a:pt x="84021" y="79480"/>
                  </a:lnTo>
                  <a:lnTo>
                    <a:pt x="88806" y="70534"/>
                  </a:lnTo>
                  <a:lnTo>
                    <a:pt x="91004" y="51235"/>
                  </a:lnTo>
                  <a:lnTo>
                    <a:pt x="86912" y="32130"/>
                  </a:lnTo>
                  <a:lnTo>
                    <a:pt x="667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350050" y="3011150"/>
              <a:ext cx="18862" cy="221099"/>
            </a:xfrm>
            <a:custGeom>
              <a:avLst/>
              <a:gdLst/>
              <a:ahLst/>
              <a:cxnLst/>
              <a:rect l="0" t="0" r="0" b="0"/>
              <a:pathLst>
                <a:path w="18862" h="221099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5"/>
                  </a:lnTo>
                  <a:lnTo>
                    <a:pt x="15305" y="192115"/>
                  </a:lnTo>
                  <a:lnTo>
                    <a:pt x="1886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442611" y="300062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70555"/>
                  </a:lnTo>
                  <a:lnTo>
                    <a:pt x="12998" y="20495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537367" y="3158549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4" y="37478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526839" y="30953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611067" y="3116308"/>
              <a:ext cx="126343" cy="99626"/>
            </a:xfrm>
            <a:custGeom>
              <a:avLst/>
              <a:gdLst/>
              <a:ahLst/>
              <a:cxnLst/>
              <a:rect l="0" t="0" r="0" b="0"/>
              <a:pathLst>
                <a:path w="126343" h="99626">
                  <a:moveTo>
                    <a:pt x="0" y="52769"/>
                  </a:moveTo>
                  <a:lnTo>
                    <a:pt x="15619" y="99625"/>
                  </a:lnTo>
                  <a:lnTo>
                    <a:pt x="12557" y="85760"/>
                  </a:lnTo>
                  <a:lnTo>
                    <a:pt x="12299" y="53706"/>
                  </a:lnTo>
                  <a:lnTo>
                    <a:pt x="16385" y="32128"/>
                  </a:lnTo>
                  <a:lnTo>
                    <a:pt x="30851" y="5839"/>
                  </a:lnTo>
                  <a:lnTo>
                    <a:pt x="38115" y="1596"/>
                  </a:lnTo>
                  <a:lnTo>
                    <a:pt x="55544" y="0"/>
                  </a:lnTo>
                  <a:lnTo>
                    <a:pt x="71870" y="6309"/>
                  </a:lnTo>
                  <a:lnTo>
                    <a:pt x="79499" y="11268"/>
                  </a:lnTo>
                  <a:lnTo>
                    <a:pt x="91095" y="26135"/>
                  </a:lnTo>
                  <a:lnTo>
                    <a:pt x="120706" y="73337"/>
                  </a:lnTo>
                  <a:lnTo>
                    <a:pt x="126342" y="94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695295" y="3105275"/>
              <a:ext cx="220557" cy="316487"/>
            </a:xfrm>
            <a:custGeom>
              <a:avLst/>
              <a:gdLst/>
              <a:ahLst/>
              <a:cxnLst/>
              <a:rect l="0" t="0" r="0" b="0"/>
              <a:pathLst>
                <a:path w="220557" h="316487">
                  <a:moveTo>
                    <a:pt x="189513" y="74331"/>
                  </a:moveTo>
                  <a:lnTo>
                    <a:pt x="189513" y="51974"/>
                  </a:lnTo>
                  <a:lnTo>
                    <a:pt x="183274" y="34759"/>
                  </a:lnTo>
                  <a:lnTo>
                    <a:pt x="171532" y="19309"/>
                  </a:lnTo>
                  <a:lnTo>
                    <a:pt x="154615" y="4643"/>
                  </a:lnTo>
                  <a:lnTo>
                    <a:pt x="145191" y="966"/>
                  </a:lnTo>
                  <a:lnTo>
                    <a:pt x="125361" y="0"/>
                  </a:lnTo>
                  <a:lnTo>
                    <a:pt x="117499" y="3720"/>
                  </a:lnTo>
                  <a:lnTo>
                    <a:pt x="105644" y="17212"/>
                  </a:lnTo>
                  <a:lnTo>
                    <a:pt x="99595" y="38026"/>
                  </a:lnTo>
                  <a:lnTo>
                    <a:pt x="97982" y="50128"/>
                  </a:lnTo>
                  <a:lnTo>
                    <a:pt x="102429" y="72933"/>
                  </a:lnTo>
                  <a:lnTo>
                    <a:pt x="106891" y="83927"/>
                  </a:lnTo>
                  <a:lnTo>
                    <a:pt x="121206" y="99263"/>
                  </a:lnTo>
                  <a:lnTo>
                    <a:pt x="129937" y="104990"/>
                  </a:lnTo>
                  <a:lnTo>
                    <a:pt x="138097" y="106469"/>
                  </a:lnTo>
                  <a:lnTo>
                    <a:pt x="145877" y="105115"/>
                  </a:lnTo>
                  <a:lnTo>
                    <a:pt x="160761" y="97371"/>
                  </a:lnTo>
                  <a:lnTo>
                    <a:pt x="175174" y="86131"/>
                  </a:lnTo>
                  <a:lnTo>
                    <a:pt x="182294" y="84537"/>
                  </a:lnTo>
                  <a:lnTo>
                    <a:pt x="189379" y="85814"/>
                  </a:lnTo>
                  <a:lnTo>
                    <a:pt x="196443" y="89005"/>
                  </a:lnTo>
                  <a:lnTo>
                    <a:pt x="201152" y="96982"/>
                  </a:lnTo>
                  <a:lnTo>
                    <a:pt x="211829" y="148692"/>
                  </a:lnTo>
                  <a:lnTo>
                    <a:pt x="219267" y="204313"/>
                  </a:lnTo>
                  <a:lnTo>
                    <a:pt x="220556" y="246335"/>
                  </a:lnTo>
                  <a:lnTo>
                    <a:pt x="214618" y="268151"/>
                  </a:lnTo>
                  <a:lnTo>
                    <a:pt x="209759" y="277244"/>
                  </a:lnTo>
                  <a:lnTo>
                    <a:pt x="201841" y="283305"/>
                  </a:lnTo>
                  <a:lnTo>
                    <a:pt x="142278" y="299422"/>
                  </a:lnTo>
                  <a:lnTo>
                    <a:pt x="80184" y="305836"/>
                  </a:lnTo>
                  <a:lnTo>
                    <a:pt x="27883" y="314036"/>
                  </a:lnTo>
                  <a:lnTo>
                    <a:pt x="0" y="316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151208" y="3105094"/>
              <a:ext cx="154741" cy="134623"/>
            </a:xfrm>
            <a:custGeom>
              <a:avLst/>
              <a:gdLst/>
              <a:ahLst/>
              <a:cxnLst/>
              <a:rect l="0" t="0" r="0" b="0"/>
              <a:pathLst>
                <a:path w="154741" h="134623">
                  <a:moveTo>
                    <a:pt x="81040" y="74512"/>
                  </a:moveTo>
                  <a:lnTo>
                    <a:pt x="77921" y="31820"/>
                  </a:lnTo>
                  <a:lnTo>
                    <a:pt x="75451" y="21484"/>
                  </a:lnTo>
                  <a:lnTo>
                    <a:pt x="70295" y="13424"/>
                  </a:lnTo>
                  <a:lnTo>
                    <a:pt x="55208" y="1348"/>
                  </a:lnTo>
                  <a:lnTo>
                    <a:pt x="46271" y="0"/>
                  </a:lnTo>
                  <a:lnTo>
                    <a:pt x="26983" y="4741"/>
                  </a:lnTo>
                  <a:lnTo>
                    <a:pt x="12951" y="17766"/>
                  </a:lnTo>
                  <a:lnTo>
                    <a:pt x="7572" y="26153"/>
                  </a:lnTo>
                  <a:lnTo>
                    <a:pt x="0" y="65902"/>
                  </a:lnTo>
                  <a:lnTo>
                    <a:pt x="3346" y="103546"/>
                  </a:lnTo>
                  <a:lnTo>
                    <a:pt x="14924" y="122901"/>
                  </a:lnTo>
                  <a:lnTo>
                    <a:pt x="22925" y="131338"/>
                  </a:lnTo>
                  <a:lnTo>
                    <a:pt x="31768" y="134622"/>
                  </a:lnTo>
                  <a:lnTo>
                    <a:pt x="41173" y="134473"/>
                  </a:lnTo>
                  <a:lnTo>
                    <a:pt x="59812" y="128067"/>
                  </a:lnTo>
                  <a:lnTo>
                    <a:pt x="75895" y="117422"/>
                  </a:lnTo>
                  <a:lnTo>
                    <a:pt x="87722" y="98652"/>
                  </a:lnTo>
                  <a:lnTo>
                    <a:pt x="92514" y="87096"/>
                  </a:lnTo>
                  <a:lnTo>
                    <a:pt x="96878" y="82901"/>
                  </a:lnTo>
                  <a:lnTo>
                    <a:pt x="100957" y="83614"/>
                  </a:lnTo>
                  <a:lnTo>
                    <a:pt x="121499" y="104386"/>
                  </a:lnTo>
                  <a:lnTo>
                    <a:pt x="134507" y="111186"/>
                  </a:lnTo>
                  <a:lnTo>
                    <a:pt x="154740" y="116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513377" y="2967962"/>
              <a:ext cx="161069" cy="285404"/>
            </a:xfrm>
            <a:custGeom>
              <a:avLst/>
              <a:gdLst/>
              <a:ahLst/>
              <a:cxnLst/>
              <a:rect l="0" t="0" r="0" b="0"/>
              <a:pathLst>
                <a:path w="161069" h="285404">
                  <a:moveTo>
                    <a:pt x="108426" y="211644"/>
                  </a:moveTo>
                  <a:lnTo>
                    <a:pt x="93772" y="167681"/>
                  </a:lnTo>
                  <a:lnTo>
                    <a:pt x="80856" y="153890"/>
                  </a:lnTo>
                  <a:lnTo>
                    <a:pt x="72498" y="148575"/>
                  </a:lnTo>
                  <a:lnTo>
                    <a:pt x="53854" y="145789"/>
                  </a:lnTo>
                  <a:lnTo>
                    <a:pt x="43968" y="146683"/>
                  </a:lnTo>
                  <a:lnTo>
                    <a:pt x="26746" y="153917"/>
                  </a:lnTo>
                  <a:lnTo>
                    <a:pt x="18877" y="159121"/>
                  </a:lnTo>
                  <a:lnTo>
                    <a:pt x="7015" y="174263"/>
                  </a:lnTo>
                  <a:lnTo>
                    <a:pt x="2215" y="183214"/>
                  </a:lnTo>
                  <a:lnTo>
                    <a:pt x="0" y="205637"/>
                  </a:lnTo>
                  <a:lnTo>
                    <a:pt x="8109" y="252571"/>
                  </a:lnTo>
                  <a:lnTo>
                    <a:pt x="23200" y="279403"/>
                  </a:lnTo>
                  <a:lnTo>
                    <a:pt x="30552" y="283723"/>
                  </a:lnTo>
                  <a:lnTo>
                    <a:pt x="48079" y="285403"/>
                  </a:lnTo>
                  <a:lnTo>
                    <a:pt x="64447" y="279131"/>
                  </a:lnTo>
                  <a:lnTo>
                    <a:pt x="79521" y="267374"/>
                  </a:lnTo>
                  <a:lnTo>
                    <a:pt x="115336" y="221192"/>
                  </a:lnTo>
                  <a:lnTo>
                    <a:pt x="135094" y="170290"/>
                  </a:lnTo>
                  <a:lnTo>
                    <a:pt x="147142" y="108242"/>
                  </a:lnTo>
                  <a:lnTo>
                    <a:pt x="149868" y="44990"/>
                  </a:lnTo>
                  <a:lnTo>
                    <a:pt x="144002" y="17082"/>
                  </a:lnTo>
                  <a:lnTo>
                    <a:pt x="139162" y="4727"/>
                  </a:lnTo>
                  <a:lnTo>
                    <a:pt x="133596" y="0"/>
                  </a:lnTo>
                  <a:lnTo>
                    <a:pt x="127546" y="358"/>
                  </a:lnTo>
                  <a:lnTo>
                    <a:pt x="121172" y="4106"/>
                  </a:lnTo>
                  <a:lnTo>
                    <a:pt x="116923" y="11284"/>
                  </a:lnTo>
                  <a:lnTo>
                    <a:pt x="110944" y="43743"/>
                  </a:lnTo>
                  <a:lnTo>
                    <a:pt x="108923" y="96634"/>
                  </a:lnTo>
                  <a:lnTo>
                    <a:pt x="114113" y="152141"/>
                  </a:lnTo>
                  <a:lnTo>
                    <a:pt x="128698" y="188554"/>
                  </a:lnTo>
                  <a:lnTo>
                    <a:pt x="161068" y="232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742556" y="3137492"/>
              <a:ext cx="5590" cy="63172"/>
            </a:xfrm>
            <a:custGeom>
              <a:avLst/>
              <a:gdLst/>
              <a:ahLst/>
              <a:cxnLst/>
              <a:rect l="0" t="0" r="0" b="0"/>
              <a:pathLst>
                <a:path w="5590" h="6317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758673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796370" y="3088070"/>
              <a:ext cx="172874" cy="186293"/>
            </a:xfrm>
            <a:custGeom>
              <a:avLst/>
              <a:gdLst/>
              <a:ahLst/>
              <a:cxnLst/>
              <a:rect l="0" t="0" r="0" b="0"/>
              <a:pathLst>
                <a:path w="172874" h="186293">
                  <a:moveTo>
                    <a:pt x="25474" y="59950"/>
                  </a:moveTo>
                  <a:lnTo>
                    <a:pt x="43455" y="75591"/>
                  </a:lnTo>
                  <a:lnTo>
                    <a:pt x="60372" y="83670"/>
                  </a:lnTo>
                  <a:lnTo>
                    <a:pt x="95216" y="89205"/>
                  </a:lnTo>
                  <a:lnTo>
                    <a:pt x="115352" y="84261"/>
                  </a:lnTo>
                  <a:lnTo>
                    <a:pt x="123997" y="79667"/>
                  </a:lnTo>
                  <a:lnTo>
                    <a:pt x="136722" y="65204"/>
                  </a:lnTo>
                  <a:lnTo>
                    <a:pt x="141753" y="56433"/>
                  </a:lnTo>
                  <a:lnTo>
                    <a:pt x="142768" y="47077"/>
                  </a:lnTo>
                  <a:lnTo>
                    <a:pt x="137656" y="27323"/>
                  </a:lnTo>
                  <a:lnTo>
                    <a:pt x="124466" y="13084"/>
                  </a:lnTo>
                  <a:lnTo>
                    <a:pt x="116035" y="7649"/>
                  </a:lnTo>
                  <a:lnTo>
                    <a:pt x="81813" y="0"/>
                  </a:lnTo>
                  <a:lnTo>
                    <a:pt x="58702" y="4450"/>
                  </a:lnTo>
                  <a:lnTo>
                    <a:pt x="47626" y="8912"/>
                  </a:lnTo>
                  <a:lnTo>
                    <a:pt x="32200" y="23229"/>
                  </a:lnTo>
                  <a:lnTo>
                    <a:pt x="16939" y="54139"/>
                  </a:lnTo>
                  <a:lnTo>
                    <a:pt x="0" y="111828"/>
                  </a:lnTo>
                  <a:lnTo>
                    <a:pt x="1674" y="133310"/>
                  </a:lnTo>
                  <a:lnTo>
                    <a:pt x="9437" y="151436"/>
                  </a:lnTo>
                  <a:lnTo>
                    <a:pt x="14783" y="159545"/>
                  </a:lnTo>
                  <a:lnTo>
                    <a:pt x="30081" y="171675"/>
                  </a:lnTo>
                  <a:lnTo>
                    <a:pt x="49749" y="179796"/>
                  </a:lnTo>
                  <a:lnTo>
                    <a:pt x="100502" y="185009"/>
                  </a:lnTo>
                  <a:lnTo>
                    <a:pt x="138562" y="185912"/>
                  </a:lnTo>
                  <a:lnTo>
                    <a:pt x="172873" y="18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074528" y="3053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085057" y="3158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1926715" y="3632331"/>
            <a:ext cx="800166" cy="642240"/>
            <a:chOff x="1926715" y="3632331"/>
            <a:chExt cx="800166" cy="642240"/>
          </a:xfrm>
        </p:grpSpPr>
        <p:sp>
          <p:nvSpPr>
            <p:cNvPr id="191" name="Freeform 190"/>
            <p:cNvSpPr/>
            <p:nvPr/>
          </p:nvSpPr>
          <p:spPr>
            <a:xfrm>
              <a:off x="2137285" y="3832373"/>
              <a:ext cx="63171" cy="442198"/>
            </a:xfrm>
            <a:custGeom>
              <a:avLst/>
              <a:gdLst/>
              <a:ahLst/>
              <a:cxnLst/>
              <a:rect l="0" t="0" r="0" b="0"/>
              <a:pathLst>
                <a:path w="63171" h="442198">
                  <a:moveTo>
                    <a:pt x="0" y="0"/>
                  </a:moveTo>
                  <a:lnTo>
                    <a:pt x="3119" y="42691"/>
                  </a:lnTo>
                  <a:lnTo>
                    <a:pt x="17958" y="98342"/>
                  </a:lnTo>
                  <a:lnTo>
                    <a:pt x="27028" y="151581"/>
                  </a:lnTo>
                  <a:lnTo>
                    <a:pt x="31404" y="208299"/>
                  </a:lnTo>
                  <a:lnTo>
                    <a:pt x="39652" y="270043"/>
                  </a:lnTo>
                  <a:lnTo>
                    <a:pt x="44504" y="322168"/>
                  </a:lnTo>
                  <a:lnTo>
                    <a:pt x="51035" y="381703"/>
                  </a:lnTo>
                  <a:lnTo>
                    <a:pt x="6317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926715" y="3743590"/>
              <a:ext cx="434410" cy="306981"/>
            </a:xfrm>
            <a:custGeom>
              <a:avLst/>
              <a:gdLst/>
              <a:ahLst/>
              <a:cxnLst/>
              <a:rect l="0" t="0" r="0" b="0"/>
              <a:pathLst>
                <a:path w="434410" h="306981">
                  <a:moveTo>
                    <a:pt x="0" y="151954"/>
                  </a:moveTo>
                  <a:lnTo>
                    <a:pt x="20243" y="107991"/>
                  </a:lnTo>
                  <a:lnTo>
                    <a:pt x="59898" y="61161"/>
                  </a:lnTo>
                  <a:lnTo>
                    <a:pt x="86377" y="39784"/>
                  </a:lnTo>
                  <a:lnTo>
                    <a:pt x="148606" y="16025"/>
                  </a:lnTo>
                  <a:lnTo>
                    <a:pt x="210512" y="0"/>
                  </a:lnTo>
                  <a:lnTo>
                    <a:pt x="267013" y="6428"/>
                  </a:lnTo>
                  <a:lnTo>
                    <a:pt x="322975" y="18963"/>
                  </a:lnTo>
                  <a:lnTo>
                    <a:pt x="380190" y="54336"/>
                  </a:lnTo>
                  <a:lnTo>
                    <a:pt x="405367" y="80526"/>
                  </a:lnTo>
                  <a:lnTo>
                    <a:pt x="430515" y="131196"/>
                  </a:lnTo>
                  <a:lnTo>
                    <a:pt x="434409" y="141625"/>
                  </a:lnTo>
                  <a:lnTo>
                    <a:pt x="434300" y="184248"/>
                  </a:lnTo>
                  <a:lnTo>
                    <a:pt x="421269" y="222744"/>
                  </a:lnTo>
                  <a:lnTo>
                    <a:pt x="394736" y="266023"/>
                  </a:lnTo>
                  <a:lnTo>
                    <a:pt x="366913" y="289607"/>
                  </a:lnTo>
                  <a:lnTo>
                    <a:pt x="346736" y="300091"/>
                  </a:lnTo>
                  <a:lnTo>
                    <a:pt x="310057" y="306980"/>
                  </a:lnTo>
                  <a:lnTo>
                    <a:pt x="292611" y="305472"/>
                  </a:lnTo>
                  <a:lnTo>
                    <a:pt x="273740" y="299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506402" y="3632331"/>
              <a:ext cx="220479" cy="600125"/>
            </a:xfrm>
            <a:custGeom>
              <a:avLst/>
              <a:gdLst/>
              <a:ahLst/>
              <a:cxnLst/>
              <a:rect l="0" t="0" r="0" b="0"/>
              <a:pathLst>
                <a:path w="220479" h="600125">
                  <a:moveTo>
                    <a:pt x="136251" y="0"/>
                  </a:moveTo>
                  <a:lnTo>
                    <a:pt x="81025" y="57565"/>
                  </a:lnTo>
                  <a:lnTo>
                    <a:pt x="43949" y="118297"/>
                  </a:lnTo>
                  <a:lnTo>
                    <a:pt x="24270" y="177189"/>
                  </a:lnTo>
                  <a:lnTo>
                    <a:pt x="9972" y="231966"/>
                  </a:lnTo>
                  <a:lnTo>
                    <a:pt x="1472" y="287846"/>
                  </a:lnTo>
                  <a:lnTo>
                    <a:pt x="0" y="335502"/>
                  </a:lnTo>
                  <a:lnTo>
                    <a:pt x="5153" y="386667"/>
                  </a:lnTo>
                  <a:lnTo>
                    <a:pt x="17375" y="439547"/>
                  </a:lnTo>
                  <a:lnTo>
                    <a:pt x="40123" y="494491"/>
                  </a:lnTo>
                  <a:lnTo>
                    <a:pt x="59675" y="520732"/>
                  </a:lnTo>
                  <a:lnTo>
                    <a:pt x="119341" y="564838"/>
                  </a:lnTo>
                  <a:lnTo>
                    <a:pt x="159297" y="584662"/>
                  </a:lnTo>
                  <a:lnTo>
                    <a:pt x="220478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2780267" y="3674445"/>
            <a:ext cx="904708" cy="568540"/>
            <a:chOff x="2780267" y="3674445"/>
            <a:chExt cx="904708" cy="568540"/>
          </a:xfrm>
        </p:grpSpPr>
        <p:sp>
          <p:nvSpPr>
            <p:cNvPr id="195" name="Freeform 194"/>
            <p:cNvSpPr/>
            <p:nvPr/>
          </p:nvSpPr>
          <p:spPr>
            <a:xfrm>
              <a:off x="2780267" y="3734713"/>
              <a:ext cx="248162" cy="409530"/>
            </a:xfrm>
            <a:custGeom>
              <a:avLst/>
              <a:gdLst/>
              <a:ahLst/>
              <a:cxnLst/>
              <a:rect l="0" t="0" r="0" b="0"/>
              <a:pathLst>
                <a:path w="248162" h="409530">
                  <a:moveTo>
                    <a:pt x="72955" y="2903"/>
                  </a:moveTo>
                  <a:lnTo>
                    <a:pt x="54997" y="56778"/>
                  </a:lnTo>
                  <a:lnTo>
                    <a:pt x="43588" y="86327"/>
                  </a:lnTo>
                  <a:lnTo>
                    <a:pt x="32217" y="102761"/>
                  </a:lnTo>
                  <a:lnTo>
                    <a:pt x="16245" y="114745"/>
                  </a:lnTo>
                  <a:lnTo>
                    <a:pt x="7072" y="119578"/>
                  </a:lnTo>
                  <a:lnTo>
                    <a:pt x="2127" y="118121"/>
                  </a:lnTo>
                  <a:lnTo>
                    <a:pt x="0" y="112470"/>
                  </a:lnTo>
                  <a:lnTo>
                    <a:pt x="2596" y="85280"/>
                  </a:lnTo>
                  <a:lnTo>
                    <a:pt x="18413" y="35415"/>
                  </a:lnTo>
                  <a:lnTo>
                    <a:pt x="29607" y="18913"/>
                  </a:lnTo>
                  <a:lnTo>
                    <a:pt x="48620" y="6899"/>
                  </a:lnTo>
                  <a:lnTo>
                    <a:pt x="71498" y="0"/>
                  </a:lnTo>
                  <a:lnTo>
                    <a:pt x="93365" y="833"/>
                  </a:lnTo>
                  <a:lnTo>
                    <a:pt x="111662" y="8222"/>
                  </a:lnTo>
                  <a:lnTo>
                    <a:pt x="142473" y="32030"/>
                  </a:lnTo>
                  <a:lnTo>
                    <a:pt x="150645" y="51723"/>
                  </a:lnTo>
                  <a:lnTo>
                    <a:pt x="153108" y="76074"/>
                  </a:lnTo>
                  <a:lnTo>
                    <a:pt x="150303" y="102494"/>
                  </a:lnTo>
                  <a:lnTo>
                    <a:pt x="142037" y="123595"/>
                  </a:lnTo>
                  <a:lnTo>
                    <a:pt x="117667" y="156205"/>
                  </a:lnTo>
                  <a:lnTo>
                    <a:pt x="91662" y="172458"/>
                  </a:lnTo>
                  <a:lnTo>
                    <a:pt x="84257" y="172092"/>
                  </a:lnTo>
                  <a:lnTo>
                    <a:pt x="78150" y="168338"/>
                  </a:lnTo>
                  <a:lnTo>
                    <a:pt x="72909" y="162326"/>
                  </a:lnTo>
                  <a:lnTo>
                    <a:pt x="74094" y="158318"/>
                  </a:lnTo>
                  <a:lnTo>
                    <a:pt x="79564" y="155646"/>
                  </a:lnTo>
                  <a:lnTo>
                    <a:pt x="96950" y="153847"/>
                  </a:lnTo>
                  <a:lnTo>
                    <a:pt x="147042" y="165269"/>
                  </a:lnTo>
                  <a:lnTo>
                    <a:pt x="187675" y="186967"/>
                  </a:lnTo>
                  <a:lnTo>
                    <a:pt x="204271" y="200133"/>
                  </a:lnTo>
                  <a:lnTo>
                    <a:pt x="239186" y="256265"/>
                  </a:lnTo>
                  <a:lnTo>
                    <a:pt x="248161" y="292963"/>
                  </a:lnTo>
                  <a:lnTo>
                    <a:pt x="245231" y="327882"/>
                  </a:lnTo>
                  <a:lnTo>
                    <a:pt x="236870" y="346600"/>
                  </a:lnTo>
                  <a:lnTo>
                    <a:pt x="212438" y="377680"/>
                  </a:lnTo>
                  <a:lnTo>
                    <a:pt x="186424" y="399258"/>
                  </a:lnTo>
                  <a:lnTo>
                    <a:pt x="163550" y="407178"/>
                  </a:lnTo>
                  <a:lnTo>
                    <a:pt x="138956" y="409529"/>
                  </a:lnTo>
                  <a:lnTo>
                    <a:pt x="76714" y="396479"/>
                  </a:lnTo>
                  <a:lnTo>
                    <a:pt x="62427" y="392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958507" y="3674445"/>
              <a:ext cx="270533" cy="568540"/>
            </a:xfrm>
            <a:custGeom>
              <a:avLst/>
              <a:gdLst/>
              <a:ahLst/>
              <a:cxnLst/>
              <a:rect l="0" t="0" r="0" b="0"/>
              <a:pathLst>
                <a:path w="270533" h="568540">
                  <a:moveTo>
                    <a:pt x="0" y="0"/>
                  </a:moveTo>
                  <a:lnTo>
                    <a:pt x="59941" y="35917"/>
                  </a:lnTo>
                  <a:lnTo>
                    <a:pt x="117779" y="85687"/>
                  </a:lnTo>
                  <a:lnTo>
                    <a:pt x="177626" y="142652"/>
                  </a:lnTo>
                  <a:lnTo>
                    <a:pt x="219995" y="204631"/>
                  </a:lnTo>
                  <a:lnTo>
                    <a:pt x="238709" y="232987"/>
                  </a:lnTo>
                  <a:lnTo>
                    <a:pt x="262910" y="294917"/>
                  </a:lnTo>
                  <a:lnTo>
                    <a:pt x="270532" y="332658"/>
                  </a:lnTo>
                  <a:lnTo>
                    <a:pt x="267518" y="392224"/>
                  </a:lnTo>
                  <a:lnTo>
                    <a:pt x="254488" y="440645"/>
                  </a:lnTo>
                  <a:lnTo>
                    <a:pt x="217131" y="504062"/>
                  </a:lnTo>
                  <a:lnTo>
                    <a:pt x="195227" y="527338"/>
                  </a:lnTo>
                  <a:lnTo>
                    <a:pt x="136871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516518" y="389554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527046" y="3980422"/>
              <a:ext cx="157929" cy="9879"/>
            </a:xfrm>
            <a:custGeom>
              <a:avLst/>
              <a:gdLst/>
              <a:ahLst/>
              <a:cxnLst/>
              <a:rect l="0" t="0" r="0" b="0"/>
              <a:pathLst>
                <a:path w="157929" h="9879">
                  <a:moveTo>
                    <a:pt x="157928" y="9878"/>
                  </a:moveTo>
                  <a:lnTo>
                    <a:pt x="130372" y="2643"/>
                  </a:lnTo>
                  <a:lnTo>
                    <a:pt x="71030" y="0"/>
                  </a:lnTo>
                  <a:lnTo>
                    <a:pt x="29625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4053471" y="3463875"/>
            <a:ext cx="684353" cy="881273"/>
            <a:chOff x="4053471" y="3463875"/>
            <a:chExt cx="684353" cy="881273"/>
          </a:xfrm>
        </p:grpSpPr>
        <p:sp>
          <p:nvSpPr>
            <p:cNvPr id="200" name="Freeform 199"/>
            <p:cNvSpPr/>
            <p:nvPr/>
          </p:nvSpPr>
          <p:spPr>
            <a:xfrm>
              <a:off x="4421969" y="3463875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9878" y="178430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053471" y="3800787"/>
              <a:ext cx="684353" cy="10530"/>
            </a:xfrm>
            <a:custGeom>
              <a:avLst/>
              <a:gdLst/>
              <a:ahLst/>
              <a:cxnLst/>
              <a:rect l="0" t="0" r="0" b="0"/>
              <a:pathLst>
                <a:path w="684353" h="10530">
                  <a:moveTo>
                    <a:pt x="684352" y="10529"/>
                  </a:moveTo>
                  <a:lnTo>
                    <a:pt x="625736" y="10529"/>
                  </a:lnTo>
                  <a:lnTo>
                    <a:pt x="563156" y="10529"/>
                  </a:lnTo>
                  <a:lnTo>
                    <a:pt x="511832" y="10529"/>
                  </a:lnTo>
                  <a:lnTo>
                    <a:pt x="460750" y="10529"/>
                  </a:lnTo>
                  <a:lnTo>
                    <a:pt x="413119" y="10529"/>
                  </a:lnTo>
                  <a:lnTo>
                    <a:pt x="356762" y="10529"/>
                  </a:lnTo>
                  <a:lnTo>
                    <a:pt x="303669" y="10529"/>
                  </a:lnTo>
                  <a:lnTo>
                    <a:pt x="256612" y="10529"/>
                  </a:lnTo>
                  <a:lnTo>
                    <a:pt x="195142" y="7409"/>
                  </a:lnTo>
                  <a:lnTo>
                    <a:pt x="142922" y="1464"/>
                  </a:lnTo>
                  <a:lnTo>
                    <a:pt x="86377" y="289"/>
                  </a:lnTo>
                  <a:lnTo>
                    <a:pt x="29454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275202" y="3916601"/>
              <a:ext cx="238811" cy="428547"/>
            </a:xfrm>
            <a:custGeom>
              <a:avLst/>
              <a:gdLst/>
              <a:ahLst/>
              <a:cxnLst/>
              <a:rect l="0" t="0" r="0" b="0"/>
              <a:pathLst>
                <a:path w="238811" h="428547">
                  <a:moveTo>
                    <a:pt x="199409" y="0"/>
                  </a:moveTo>
                  <a:lnTo>
                    <a:pt x="143750" y="42662"/>
                  </a:lnTo>
                  <a:lnTo>
                    <a:pt x="109646" y="70298"/>
                  </a:lnTo>
                  <a:lnTo>
                    <a:pt x="66178" y="130443"/>
                  </a:lnTo>
                  <a:lnTo>
                    <a:pt x="39167" y="170436"/>
                  </a:lnTo>
                  <a:lnTo>
                    <a:pt x="17535" y="230270"/>
                  </a:lnTo>
                  <a:lnTo>
                    <a:pt x="2569" y="287210"/>
                  </a:lnTo>
                  <a:lnTo>
                    <a:pt x="0" y="341002"/>
                  </a:lnTo>
                  <a:lnTo>
                    <a:pt x="5144" y="377118"/>
                  </a:lnTo>
                  <a:lnTo>
                    <a:pt x="19667" y="404457"/>
                  </a:lnTo>
                  <a:lnTo>
                    <a:pt x="35296" y="416844"/>
                  </a:lnTo>
                  <a:lnTo>
                    <a:pt x="55110" y="425080"/>
                  </a:lnTo>
                  <a:lnTo>
                    <a:pt x="91403" y="428546"/>
                  </a:lnTo>
                  <a:lnTo>
                    <a:pt x="124903" y="421514"/>
                  </a:lnTo>
                  <a:lnTo>
                    <a:pt x="164545" y="398770"/>
                  </a:lnTo>
                  <a:lnTo>
                    <a:pt x="209650" y="354734"/>
                  </a:lnTo>
                  <a:lnTo>
                    <a:pt x="232367" y="315216"/>
                  </a:lnTo>
                  <a:lnTo>
                    <a:pt x="238810" y="278490"/>
                  </a:lnTo>
                  <a:lnTo>
                    <a:pt x="235130" y="243563"/>
                  </a:lnTo>
                  <a:lnTo>
                    <a:pt x="226593" y="224843"/>
                  </a:lnTo>
                  <a:lnTo>
                    <a:pt x="213831" y="208725"/>
                  </a:lnTo>
                  <a:lnTo>
                    <a:pt x="196460" y="193762"/>
                  </a:lnTo>
                  <a:lnTo>
                    <a:pt x="173922" y="185552"/>
                  </a:lnTo>
                  <a:lnTo>
                    <a:pt x="149477" y="183073"/>
                  </a:lnTo>
                  <a:lnTo>
                    <a:pt x="126914" y="185871"/>
                  </a:lnTo>
                  <a:lnTo>
                    <a:pt x="94481" y="199612"/>
                  </a:lnTo>
                  <a:lnTo>
                    <a:pt x="4148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6359212" y="3348062"/>
            <a:ext cx="1853017" cy="747524"/>
            <a:chOff x="6359212" y="3348062"/>
            <a:chExt cx="1853017" cy="747524"/>
          </a:xfrm>
        </p:grpSpPr>
        <p:sp>
          <p:nvSpPr>
            <p:cNvPr id="204" name="Freeform 203"/>
            <p:cNvSpPr/>
            <p:nvPr/>
          </p:nvSpPr>
          <p:spPr>
            <a:xfrm>
              <a:off x="6548725" y="3463875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42114" y="0"/>
                  </a:moveTo>
                  <a:lnTo>
                    <a:pt x="33781" y="37478"/>
                  </a:lnTo>
                  <a:lnTo>
                    <a:pt x="32019" y="88902"/>
                  </a:lnTo>
                  <a:lnTo>
                    <a:pt x="31715" y="135786"/>
                  </a:lnTo>
                  <a:lnTo>
                    <a:pt x="31624" y="186722"/>
                  </a:lnTo>
                  <a:lnTo>
                    <a:pt x="24358" y="241864"/>
                  </a:lnTo>
                  <a:lnTo>
                    <a:pt x="18589" y="300417"/>
                  </a:lnTo>
                  <a:lnTo>
                    <a:pt x="12121" y="352060"/>
                  </a:lnTo>
                  <a:lnTo>
                    <a:pt x="2405" y="41295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359212" y="3403382"/>
              <a:ext cx="424882" cy="313178"/>
            </a:xfrm>
            <a:custGeom>
              <a:avLst/>
              <a:gdLst/>
              <a:ahLst/>
              <a:cxnLst/>
              <a:rect l="0" t="0" r="0" b="0"/>
              <a:pathLst>
                <a:path w="424882" h="313178">
                  <a:moveTo>
                    <a:pt x="0" y="134193"/>
                  </a:moveTo>
                  <a:lnTo>
                    <a:pt x="29309" y="95819"/>
                  </a:lnTo>
                  <a:lnTo>
                    <a:pt x="84952" y="53495"/>
                  </a:lnTo>
                  <a:lnTo>
                    <a:pt x="145299" y="21501"/>
                  </a:lnTo>
                  <a:lnTo>
                    <a:pt x="200935" y="2413"/>
                  </a:lnTo>
                  <a:lnTo>
                    <a:pt x="238781" y="0"/>
                  </a:lnTo>
                  <a:lnTo>
                    <a:pt x="294353" y="12175"/>
                  </a:lnTo>
                  <a:lnTo>
                    <a:pt x="347382" y="32135"/>
                  </a:lnTo>
                  <a:lnTo>
                    <a:pt x="389543" y="63210"/>
                  </a:lnTo>
                  <a:lnTo>
                    <a:pt x="409958" y="92884"/>
                  </a:lnTo>
                  <a:lnTo>
                    <a:pt x="423416" y="123903"/>
                  </a:lnTo>
                  <a:lnTo>
                    <a:pt x="424881" y="147946"/>
                  </a:lnTo>
                  <a:lnTo>
                    <a:pt x="420464" y="173061"/>
                  </a:lnTo>
                  <a:lnTo>
                    <a:pt x="392051" y="234111"/>
                  </a:lnTo>
                  <a:lnTo>
                    <a:pt x="371707" y="263884"/>
                  </a:lnTo>
                  <a:lnTo>
                    <a:pt x="345272" y="281934"/>
                  </a:lnTo>
                  <a:lnTo>
                    <a:pt x="291392" y="302232"/>
                  </a:lnTo>
                  <a:lnTo>
                    <a:pt x="254795" y="309934"/>
                  </a:lnTo>
                  <a:lnTo>
                    <a:pt x="221099" y="313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812294" y="3348062"/>
              <a:ext cx="210214" cy="621182"/>
            </a:xfrm>
            <a:custGeom>
              <a:avLst/>
              <a:gdLst/>
              <a:ahLst/>
              <a:cxnLst/>
              <a:rect l="0" t="0" r="0" b="0"/>
              <a:pathLst>
                <a:path w="210214" h="621182">
                  <a:moveTo>
                    <a:pt x="210213" y="0"/>
                  </a:moveTo>
                  <a:lnTo>
                    <a:pt x="154554" y="45782"/>
                  </a:lnTo>
                  <a:lnTo>
                    <a:pt x="97254" y="108727"/>
                  </a:lnTo>
                  <a:lnTo>
                    <a:pt x="59681" y="169862"/>
                  </a:lnTo>
                  <a:lnTo>
                    <a:pt x="31303" y="233291"/>
                  </a:lnTo>
                  <a:lnTo>
                    <a:pt x="13314" y="284762"/>
                  </a:lnTo>
                  <a:lnTo>
                    <a:pt x="3695" y="340177"/>
                  </a:lnTo>
                  <a:lnTo>
                    <a:pt x="844" y="397931"/>
                  </a:lnTo>
                  <a:lnTo>
                    <a:pt x="0" y="448968"/>
                  </a:lnTo>
                  <a:lnTo>
                    <a:pt x="5303" y="508135"/>
                  </a:lnTo>
                  <a:lnTo>
                    <a:pt x="19908" y="545182"/>
                  </a:lnTo>
                  <a:lnTo>
                    <a:pt x="59543" y="595797"/>
                  </a:lnTo>
                  <a:lnTo>
                    <a:pt x="86022" y="611840"/>
                  </a:lnTo>
                  <a:lnTo>
                    <a:pt x="136514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941289" y="3645984"/>
              <a:ext cx="174551" cy="217975"/>
            </a:xfrm>
            <a:custGeom>
              <a:avLst/>
              <a:gdLst/>
              <a:ahLst/>
              <a:cxnLst/>
              <a:rect l="0" t="0" r="0" b="0"/>
              <a:pathLst>
                <a:path w="174551" h="217975">
                  <a:moveTo>
                    <a:pt x="7519" y="91632"/>
                  </a:moveTo>
                  <a:lnTo>
                    <a:pt x="50211" y="94752"/>
                  </a:lnTo>
                  <a:lnTo>
                    <a:pt x="97451" y="100697"/>
                  </a:lnTo>
                  <a:lnTo>
                    <a:pt x="132431" y="96138"/>
                  </a:lnTo>
                  <a:lnTo>
                    <a:pt x="165022" y="81789"/>
                  </a:lnTo>
                  <a:lnTo>
                    <a:pt x="171013" y="73372"/>
                  </a:lnTo>
                  <a:lnTo>
                    <a:pt x="174550" y="51541"/>
                  </a:lnTo>
                  <a:lnTo>
                    <a:pt x="169102" y="32480"/>
                  </a:lnTo>
                  <a:lnTo>
                    <a:pt x="164374" y="24121"/>
                  </a:lnTo>
                  <a:lnTo>
                    <a:pt x="149762" y="11714"/>
                  </a:lnTo>
                  <a:lnTo>
                    <a:pt x="130400" y="3471"/>
                  </a:lnTo>
                  <a:lnTo>
                    <a:pt x="94361" y="0"/>
                  </a:lnTo>
                  <a:lnTo>
                    <a:pt x="71852" y="3333"/>
                  </a:lnTo>
                  <a:lnTo>
                    <a:pt x="53269" y="11834"/>
                  </a:lnTo>
                  <a:lnTo>
                    <a:pt x="37211" y="24581"/>
                  </a:lnTo>
                  <a:lnTo>
                    <a:pt x="16187" y="51488"/>
                  </a:lnTo>
                  <a:lnTo>
                    <a:pt x="3198" y="82857"/>
                  </a:lnTo>
                  <a:lnTo>
                    <a:pt x="0" y="120098"/>
                  </a:lnTo>
                  <a:lnTo>
                    <a:pt x="3397" y="142888"/>
                  </a:lnTo>
                  <a:lnTo>
                    <a:pt x="11926" y="161595"/>
                  </a:lnTo>
                  <a:lnTo>
                    <a:pt x="36466" y="192670"/>
                  </a:lnTo>
                  <a:lnTo>
                    <a:pt x="62499" y="208657"/>
                  </a:lnTo>
                  <a:lnTo>
                    <a:pt x="102276" y="217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117264" y="3674445"/>
              <a:ext cx="136871" cy="210795"/>
            </a:xfrm>
            <a:custGeom>
              <a:avLst/>
              <a:gdLst/>
              <a:ahLst/>
              <a:cxnLst/>
              <a:rect l="0" t="0" r="0" b="0"/>
              <a:pathLst>
                <a:path w="136871" h="210795">
                  <a:moveTo>
                    <a:pt x="0" y="52643"/>
                  </a:moveTo>
                  <a:lnTo>
                    <a:pt x="17959" y="116070"/>
                  </a:lnTo>
                  <a:lnTo>
                    <a:pt x="40738" y="168490"/>
                  </a:lnTo>
                  <a:lnTo>
                    <a:pt x="54705" y="205641"/>
                  </a:lnTo>
                  <a:lnTo>
                    <a:pt x="59866" y="210794"/>
                  </a:lnTo>
                  <a:lnTo>
                    <a:pt x="65647" y="210719"/>
                  </a:lnTo>
                  <a:lnTo>
                    <a:pt x="71841" y="207160"/>
                  </a:lnTo>
                  <a:lnTo>
                    <a:pt x="81842" y="193847"/>
                  </a:lnTo>
                  <a:lnTo>
                    <a:pt x="97794" y="156704"/>
                  </a:lnTo>
                  <a:lnTo>
                    <a:pt x="106145" y="99931"/>
                  </a:lnTo>
                  <a:lnTo>
                    <a:pt x="124779" y="4556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299007" y="3663415"/>
              <a:ext cx="171427" cy="206171"/>
            </a:xfrm>
            <a:custGeom>
              <a:avLst/>
              <a:gdLst/>
              <a:ahLst/>
              <a:cxnLst/>
              <a:rect l="0" t="0" r="0" b="0"/>
              <a:pathLst>
                <a:path w="171427" h="206171">
                  <a:moveTo>
                    <a:pt x="18299" y="126844"/>
                  </a:moveTo>
                  <a:lnTo>
                    <a:pt x="35067" y="132433"/>
                  </a:lnTo>
                  <a:lnTo>
                    <a:pt x="67851" y="130320"/>
                  </a:lnTo>
                  <a:lnTo>
                    <a:pt x="123177" y="115849"/>
                  </a:lnTo>
                  <a:lnTo>
                    <a:pt x="133840" y="112495"/>
                  </a:lnTo>
                  <a:lnTo>
                    <a:pt x="151928" y="99409"/>
                  </a:lnTo>
                  <a:lnTo>
                    <a:pt x="160028" y="91007"/>
                  </a:lnTo>
                  <a:lnTo>
                    <a:pt x="169027" y="69192"/>
                  </a:lnTo>
                  <a:lnTo>
                    <a:pt x="171426" y="56824"/>
                  </a:lnTo>
                  <a:lnTo>
                    <a:pt x="167854" y="36842"/>
                  </a:lnTo>
                  <a:lnTo>
                    <a:pt x="157297" y="20162"/>
                  </a:lnTo>
                  <a:lnTo>
                    <a:pt x="140907" y="4951"/>
                  </a:lnTo>
                  <a:lnTo>
                    <a:pt x="130453" y="1128"/>
                  </a:lnTo>
                  <a:lnTo>
                    <a:pt x="106359" y="0"/>
                  </a:lnTo>
                  <a:lnTo>
                    <a:pt x="72077" y="11532"/>
                  </a:lnTo>
                  <a:lnTo>
                    <a:pt x="45281" y="35355"/>
                  </a:lnTo>
                  <a:lnTo>
                    <a:pt x="11208" y="85160"/>
                  </a:lnTo>
                  <a:lnTo>
                    <a:pt x="3449" y="107148"/>
                  </a:lnTo>
                  <a:lnTo>
                    <a:pt x="0" y="132518"/>
                  </a:lnTo>
                  <a:lnTo>
                    <a:pt x="4707" y="156272"/>
                  </a:lnTo>
                  <a:lnTo>
                    <a:pt x="20511" y="186256"/>
                  </a:lnTo>
                  <a:lnTo>
                    <a:pt x="26792" y="194528"/>
                  </a:lnTo>
                  <a:lnTo>
                    <a:pt x="46250" y="203719"/>
                  </a:lnTo>
                  <a:lnTo>
                    <a:pt x="57989" y="206170"/>
                  </a:lnTo>
                  <a:lnTo>
                    <a:pt x="80392" y="202654"/>
                  </a:lnTo>
                  <a:lnTo>
                    <a:pt x="113055" y="190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496290" y="3684434"/>
              <a:ext cx="157929" cy="200582"/>
            </a:xfrm>
            <a:custGeom>
              <a:avLst/>
              <a:gdLst/>
              <a:ahLst/>
              <a:cxnLst/>
              <a:rect l="0" t="0" r="0" b="0"/>
              <a:pathLst>
                <a:path w="157929" h="200582">
                  <a:moveTo>
                    <a:pt x="0" y="63711"/>
                  </a:moveTo>
                  <a:lnTo>
                    <a:pt x="3119" y="106402"/>
                  </a:lnTo>
                  <a:lnTo>
                    <a:pt x="16788" y="166949"/>
                  </a:lnTo>
                  <a:lnTo>
                    <a:pt x="18622" y="199845"/>
                  </a:lnTo>
                  <a:lnTo>
                    <a:pt x="17094" y="200090"/>
                  </a:lnTo>
                  <a:lnTo>
                    <a:pt x="6236" y="175268"/>
                  </a:lnTo>
                  <a:lnTo>
                    <a:pt x="1232" y="120929"/>
                  </a:lnTo>
                  <a:lnTo>
                    <a:pt x="3363" y="67041"/>
                  </a:lnTo>
                  <a:lnTo>
                    <a:pt x="9684" y="45304"/>
                  </a:lnTo>
                  <a:lnTo>
                    <a:pt x="20292" y="27844"/>
                  </a:lnTo>
                  <a:lnTo>
                    <a:pt x="45007" y="4860"/>
                  </a:lnTo>
                  <a:lnTo>
                    <a:pt x="54571" y="1080"/>
                  </a:lnTo>
                  <a:lnTo>
                    <a:pt x="74557" y="0"/>
                  </a:lnTo>
                  <a:lnTo>
                    <a:pt x="105539" y="5969"/>
                  </a:lnTo>
                  <a:lnTo>
                    <a:pt x="123334" y="18160"/>
                  </a:lnTo>
                  <a:lnTo>
                    <a:pt x="137874" y="36447"/>
                  </a:lnTo>
                  <a:lnTo>
                    <a:pt x="151466" y="73050"/>
                  </a:lnTo>
                  <a:lnTo>
                    <a:pt x="156652" y="127340"/>
                  </a:lnTo>
                  <a:lnTo>
                    <a:pt x="157549" y="166012"/>
                  </a:lnTo>
                  <a:lnTo>
                    <a:pt x="157928" y="20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591046" y="3474404"/>
              <a:ext cx="206503" cy="621182"/>
            </a:xfrm>
            <a:custGeom>
              <a:avLst/>
              <a:gdLst/>
              <a:ahLst/>
              <a:cxnLst/>
              <a:rect l="0" t="0" r="0" b="0"/>
              <a:pathLst>
                <a:path w="206503" h="621182">
                  <a:moveTo>
                    <a:pt x="0" y="0"/>
                  </a:moveTo>
                  <a:lnTo>
                    <a:pt x="54115" y="50995"/>
                  </a:lnTo>
                  <a:lnTo>
                    <a:pt x="95048" y="85982"/>
                  </a:lnTo>
                  <a:lnTo>
                    <a:pt x="135985" y="145435"/>
                  </a:lnTo>
                  <a:lnTo>
                    <a:pt x="170679" y="207018"/>
                  </a:lnTo>
                  <a:lnTo>
                    <a:pt x="192392" y="268334"/>
                  </a:lnTo>
                  <a:lnTo>
                    <a:pt x="205767" y="324362"/>
                  </a:lnTo>
                  <a:lnTo>
                    <a:pt x="206502" y="387422"/>
                  </a:lnTo>
                  <a:lnTo>
                    <a:pt x="195729" y="445285"/>
                  </a:lnTo>
                  <a:lnTo>
                    <a:pt x="173931" y="500605"/>
                  </a:lnTo>
                  <a:lnTo>
                    <a:pt x="140177" y="557383"/>
                  </a:lnTo>
                  <a:lnTo>
                    <a:pt x="108378" y="604331"/>
                  </a:lnTo>
                  <a:lnTo>
                    <a:pt x="94757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064829" y="3679385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64249" y="0"/>
                  </a:lnTo>
                  <a:lnTo>
                    <a:pt x="11696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085886" y="377973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8285927" y="3126963"/>
            <a:ext cx="1431877" cy="831351"/>
            <a:chOff x="8285927" y="3126963"/>
            <a:chExt cx="1431877" cy="831351"/>
          </a:xfrm>
        </p:grpSpPr>
        <p:sp>
          <p:nvSpPr>
            <p:cNvPr id="215" name="Freeform 214"/>
            <p:cNvSpPr/>
            <p:nvPr/>
          </p:nvSpPr>
          <p:spPr>
            <a:xfrm>
              <a:off x="8476220" y="3126963"/>
              <a:ext cx="286814" cy="355492"/>
            </a:xfrm>
            <a:custGeom>
              <a:avLst/>
              <a:gdLst/>
              <a:ahLst/>
              <a:cxnLst/>
              <a:rect l="0" t="0" r="0" b="0"/>
              <a:pathLst>
                <a:path w="286814" h="355492">
                  <a:moveTo>
                    <a:pt x="93977" y="0"/>
                  </a:moveTo>
                  <a:lnTo>
                    <a:pt x="35413" y="49499"/>
                  </a:lnTo>
                  <a:lnTo>
                    <a:pt x="7994" y="70299"/>
                  </a:lnTo>
                  <a:lnTo>
                    <a:pt x="2730" y="71432"/>
                  </a:lnTo>
                  <a:lnTo>
                    <a:pt x="390" y="68679"/>
                  </a:lnTo>
                  <a:lnTo>
                    <a:pt x="0" y="63333"/>
                  </a:lnTo>
                  <a:lnTo>
                    <a:pt x="3250" y="57430"/>
                  </a:lnTo>
                  <a:lnTo>
                    <a:pt x="16219" y="44632"/>
                  </a:lnTo>
                  <a:lnTo>
                    <a:pt x="63243" y="21851"/>
                  </a:lnTo>
                  <a:lnTo>
                    <a:pt x="73488" y="18077"/>
                  </a:lnTo>
                  <a:lnTo>
                    <a:pt x="110263" y="18354"/>
                  </a:lnTo>
                  <a:lnTo>
                    <a:pt x="145205" y="25846"/>
                  </a:lnTo>
                  <a:lnTo>
                    <a:pt x="152695" y="32438"/>
                  </a:lnTo>
                  <a:lnTo>
                    <a:pt x="161018" y="52242"/>
                  </a:lnTo>
                  <a:lnTo>
                    <a:pt x="160897" y="61734"/>
                  </a:lnTo>
                  <a:lnTo>
                    <a:pt x="154525" y="78520"/>
                  </a:lnTo>
                  <a:lnTo>
                    <a:pt x="118005" y="122640"/>
                  </a:lnTo>
                  <a:lnTo>
                    <a:pt x="91737" y="138243"/>
                  </a:lnTo>
                  <a:lnTo>
                    <a:pt x="56139" y="144686"/>
                  </a:lnTo>
                  <a:lnTo>
                    <a:pt x="51204" y="144421"/>
                  </a:lnTo>
                  <a:lnTo>
                    <a:pt x="51423" y="143074"/>
                  </a:lnTo>
                  <a:lnTo>
                    <a:pt x="55080" y="141006"/>
                  </a:lnTo>
                  <a:lnTo>
                    <a:pt x="82581" y="138097"/>
                  </a:lnTo>
                  <a:lnTo>
                    <a:pt x="144310" y="148485"/>
                  </a:lnTo>
                  <a:lnTo>
                    <a:pt x="205023" y="166260"/>
                  </a:lnTo>
                  <a:lnTo>
                    <a:pt x="247305" y="197167"/>
                  </a:lnTo>
                  <a:lnTo>
                    <a:pt x="275086" y="225904"/>
                  </a:lnTo>
                  <a:lnTo>
                    <a:pt x="284824" y="244292"/>
                  </a:lnTo>
                  <a:lnTo>
                    <a:pt x="286813" y="267281"/>
                  </a:lnTo>
                  <a:lnTo>
                    <a:pt x="282627" y="291927"/>
                  </a:lnTo>
                  <a:lnTo>
                    <a:pt x="272968" y="314579"/>
                  </a:lnTo>
                  <a:lnTo>
                    <a:pt x="254637" y="330106"/>
                  </a:lnTo>
                  <a:lnTo>
                    <a:pt x="210330" y="349606"/>
                  </a:lnTo>
                  <a:lnTo>
                    <a:pt x="167187" y="355491"/>
                  </a:lnTo>
                  <a:lnTo>
                    <a:pt x="115847" y="349074"/>
                  </a:lnTo>
                  <a:lnTo>
                    <a:pt x="64978" y="339661"/>
                  </a:lnTo>
                  <a:lnTo>
                    <a:pt x="3080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285927" y="3500400"/>
              <a:ext cx="621183" cy="26647"/>
            </a:xfrm>
            <a:custGeom>
              <a:avLst/>
              <a:gdLst/>
              <a:ahLst/>
              <a:cxnLst/>
              <a:rect l="0" t="0" r="0" b="0"/>
              <a:pathLst>
                <a:path w="621183" h="26647">
                  <a:moveTo>
                    <a:pt x="621182" y="26646"/>
                  </a:moveTo>
                  <a:lnTo>
                    <a:pt x="557731" y="9858"/>
                  </a:lnTo>
                  <a:lnTo>
                    <a:pt x="510225" y="6854"/>
                  </a:lnTo>
                  <a:lnTo>
                    <a:pt x="459104" y="5964"/>
                  </a:lnTo>
                  <a:lnTo>
                    <a:pt x="406912" y="5701"/>
                  </a:lnTo>
                  <a:lnTo>
                    <a:pt x="355573" y="5622"/>
                  </a:lnTo>
                  <a:lnTo>
                    <a:pt x="292592" y="5596"/>
                  </a:lnTo>
                  <a:lnTo>
                    <a:pt x="241502" y="5592"/>
                  </a:lnTo>
                  <a:lnTo>
                    <a:pt x="192439" y="5590"/>
                  </a:lnTo>
                  <a:lnTo>
                    <a:pt x="133939" y="0"/>
                  </a:lnTo>
                  <a:lnTo>
                    <a:pt x="85829" y="2114"/>
                  </a:lnTo>
                  <a:lnTo>
                    <a:pt x="23020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370155" y="3558632"/>
              <a:ext cx="245244" cy="399682"/>
            </a:xfrm>
            <a:custGeom>
              <a:avLst/>
              <a:gdLst/>
              <a:ahLst/>
              <a:cxnLst/>
              <a:rect l="0" t="0" r="0" b="0"/>
              <a:pathLst>
                <a:path w="245244" h="399682">
                  <a:moveTo>
                    <a:pt x="200042" y="0"/>
                  </a:moveTo>
                  <a:lnTo>
                    <a:pt x="141478" y="55087"/>
                  </a:lnTo>
                  <a:lnTo>
                    <a:pt x="91312" y="118102"/>
                  </a:lnTo>
                  <a:lnTo>
                    <a:pt x="61750" y="177668"/>
                  </a:lnTo>
                  <a:lnTo>
                    <a:pt x="42389" y="239786"/>
                  </a:lnTo>
                  <a:lnTo>
                    <a:pt x="25773" y="295655"/>
                  </a:lnTo>
                  <a:lnTo>
                    <a:pt x="21989" y="348303"/>
                  </a:lnTo>
                  <a:lnTo>
                    <a:pt x="21679" y="362053"/>
                  </a:lnTo>
                  <a:lnTo>
                    <a:pt x="24981" y="373560"/>
                  </a:lnTo>
                  <a:lnTo>
                    <a:pt x="38009" y="392584"/>
                  </a:lnTo>
                  <a:lnTo>
                    <a:pt x="46397" y="397423"/>
                  </a:lnTo>
                  <a:lnTo>
                    <a:pt x="65075" y="399681"/>
                  </a:lnTo>
                  <a:lnTo>
                    <a:pt x="124398" y="388577"/>
                  </a:lnTo>
                  <a:lnTo>
                    <a:pt x="157352" y="375617"/>
                  </a:lnTo>
                  <a:lnTo>
                    <a:pt x="217929" y="336612"/>
                  </a:lnTo>
                  <a:lnTo>
                    <a:pt x="232558" y="321571"/>
                  </a:lnTo>
                  <a:lnTo>
                    <a:pt x="242959" y="303188"/>
                  </a:lnTo>
                  <a:lnTo>
                    <a:pt x="245243" y="283319"/>
                  </a:lnTo>
                  <a:lnTo>
                    <a:pt x="241188" y="263959"/>
                  </a:lnTo>
                  <a:lnTo>
                    <a:pt x="231587" y="247556"/>
                  </a:lnTo>
                  <a:lnTo>
                    <a:pt x="207439" y="225168"/>
                  </a:lnTo>
                  <a:lnTo>
                    <a:pt x="181883" y="217058"/>
                  </a:lnTo>
                  <a:lnTo>
                    <a:pt x="123405" y="211851"/>
                  </a:lnTo>
                  <a:lnTo>
                    <a:pt x="86477" y="216539"/>
                  </a:lnTo>
                  <a:lnTo>
                    <a:pt x="67291" y="225311"/>
                  </a:lnTo>
                  <a:lnTo>
                    <a:pt x="6347" y="27814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9149264" y="346387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88257" y="7236"/>
                  </a:lnTo>
                  <a:lnTo>
                    <a:pt x="3515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9159792" y="355863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9601989" y="3158549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9879" y="178430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433534" y="3505989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67501" y="11179"/>
                  </a:lnTo>
                  <a:lnTo>
                    <a:pt x="211943" y="22876"/>
                  </a:lnTo>
                  <a:lnTo>
                    <a:pt x="149702" y="37674"/>
                  </a:lnTo>
                  <a:lnTo>
                    <a:pt x="97638" y="44357"/>
                  </a:lnTo>
                  <a:lnTo>
                    <a:pt x="36427" y="515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9438304" y="3642148"/>
              <a:ext cx="237386" cy="288905"/>
            </a:xfrm>
            <a:custGeom>
              <a:avLst/>
              <a:gdLst/>
              <a:ahLst/>
              <a:cxnLst/>
              <a:rect l="0" t="0" r="0" b="0"/>
              <a:pathLst>
                <a:path w="237386" h="288905">
                  <a:moveTo>
                    <a:pt x="47872" y="42826"/>
                  </a:moveTo>
                  <a:lnTo>
                    <a:pt x="65853" y="18779"/>
                  </a:lnTo>
                  <a:lnTo>
                    <a:pt x="82769" y="4452"/>
                  </a:lnTo>
                  <a:lnTo>
                    <a:pt x="92194" y="866"/>
                  </a:lnTo>
                  <a:lnTo>
                    <a:pt x="112024" y="0"/>
                  </a:lnTo>
                  <a:lnTo>
                    <a:pt x="142919" y="11679"/>
                  </a:lnTo>
                  <a:lnTo>
                    <a:pt x="157576" y="29762"/>
                  </a:lnTo>
                  <a:lnTo>
                    <a:pt x="180428" y="85776"/>
                  </a:lnTo>
                  <a:lnTo>
                    <a:pt x="191993" y="141560"/>
                  </a:lnTo>
                  <a:lnTo>
                    <a:pt x="191181" y="185164"/>
                  </a:lnTo>
                  <a:lnTo>
                    <a:pt x="185264" y="209033"/>
                  </a:lnTo>
                  <a:lnTo>
                    <a:pt x="162402" y="249832"/>
                  </a:lnTo>
                  <a:lnTo>
                    <a:pt x="147907" y="264680"/>
                  </a:lnTo>
                  <a:lnTo>
                    <a:pt x="99823" y="287666"/>
                  </a:lnTo>
                  <a:lnTo>
                    <a:pt x="79150" y="288904"/>
                  </a:lnTo>
                  <a:lnTo>
                    <a:pt x="37283" y="280167"/>
                  </a:lnTo>
                  <a:lnTo>
                    <a:pt x="19379" y="267634"/>
                  </a:lnTo>
                  <a:lnTo>
                    <a:pt x="11330" y="259378"/>
                  </a:lnTo>
                  <a:lnTo>
                    <a:pt x="2385" y="237727"/>
                  </a:lnTo>
                  <a:lnTo>
                    <a:pt x="0" y="225403"/>
                  </a:lnTo>
                  <a:lnTo>
                    <a:pt x="1919" y="214847"/>
                  </a:lnTo>
                  <a:lnTo>
                    <a:pt x="13411" y="196878"/>
                  </a:lnTo>
                  <a:lnTo>
                    <a:pt x="33336" y="187333"/>
                  </a:lnTo>
                  <a:lnTo>
                    <a:pt x="57790" y="184260"/>
                  </a:lnTo>
                  <a:lnTo>
                    <a:pt x="119873" y="194798"/>
                  </a:lnTo>
                  <a:lnTo>
                    <a:pt x="177110" y="211422"/>
                  </a:lnTo>
                  <a:lnTo>
                    <a:pt x="237385" y="221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3365146" y="94902"/>
            <a:ext cx="425114" cy="320030"/>
            <a:chOff x="3365146" y="94902"/>
            <a:chExt cx="425114" cy="320030"/>
          </a:xfrm>
        </p:grpSpPr>
        <p:sp>
          <p:nvSpPr>
            <p:cNvPr id="224" name="Freeform 223"/>
            <p:cNvSpPr/>
            <p:nvPr/>
          </p:nvSpPr>
          <p:spPr>
            <a:xfrm>
              <a:off x="3365146" y="281324"/>
              <a:ext cx="119787" cy="133608"/>
            </a:xfrm>
            <a:custGeom>
              <a:avLst/>
              <a:gdLst/>
              <a:ahLst/>
              <a:cxnLst/>
              <a:rect l="0" t="0" r="0" b="0"/>
              <a:pathLst>
                <a:path w="119787" h="133608">
                  <a:moveTo>
                    <a:pt x="88201" y="24002"/>
                  </a:moveTo>
                  <a:lnTo>
                    <a:pt x="70220" y="8361"/>
                  </a:lnTo>
                  <a:lnTo>
                    <a:pt x="53303" y="283"/>
                  </a:lnTo>
                  <a:lnTo>
                    <a:pt x="45048" y="0"/>
                  </a:lnTo>
                  <a:lnTo>
                    <a:pt x="29638" y="5926"/>
                  </a:lnTo>
                  <a:lnTo>
                    <a:pt x="18109" y="19477"/>
                  </a:lnTo>
                  <a:lnTo>
                    <a:pt x="1176" y="56773"/>
                  </a:lnTo>
                  <a:lnTo>
                    <a:pt x="0" y="77172"/>
                  </a:lnTo>
                  <a:lnTo>
                    <a:pt x="8777" y="118862"/>
                  </a:lnTo>
                  <a:lnTo>
                    <a:pt x="15365" y="125847"/>
                  </a:lnTo>
                  <a:lnTo>
                    <a:pt x="35162" y="133607"/>
                  </a:lnTo>
                  <a:lnTo>
                    <a:pt x="44653" y="132167"/>
                  </a:lnTo>
                  <a:lnTo>
                    <a:pt x="61437" y="121208"/>
                  </a:lnTo>
                  <a:lnTo>
                    <a:pt x="70457" y="101520"/>
                  </a:lnTo>
                  <a:lnTo>
                    <a:pt x="72862" y="89719"/>
                  </a:lnTo>
                  <a:lnTo>
                    <a:pt x="77975" y="84191"/>
                  </a:lnTo>
                  <a:lnTo>
                    <a:pt x="84893" y="82845"/>
                  </a:lnTo>
                  <a:lnTo>
                    <a:pt x="119786" y="87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494580" y="189512"/>
              <a:ext cx="54856" cy="134776"/>
            </a:xfrm>
            <a:custGeom>
              <a:avLst/>
              <a:gdLst/>
              <a:ahLst/>
              <a:cxnLst/>
              <a:rect l="0" t="0" r="0" b="0"/>
              <a:pathLst>
                <a:path w="54856" h="134776">
                  <a:moveTo>
                    <a:pt x="881" y="84228"/>
                  </a:moveTo>
                  <a:lnTo>
                    <a:pt x="50379" y="133727"/>
                  </a:lnTo>
                  <a:lnTo>
                    <a:pt x="53767" y="134775"/>
                  </a:lnTo>
                  <a:lnTo>
                    <a:pt x="54855" y="131964"/>
                  </a:lnTo>
                  <a:lnTo>
                    <a:pt x="54411" y="126581"/>
                  </a:lnTo>
                  <a:lnTo>
                    <a:pt x="47679" y="114360"/>
                  </a:lnTo>
                  <a:lnTo>
                    <a:pt x="4048" y="61007"/>
                  </a:lnTo>
                  <a:lnTo>
                    <a:pt x="653" y="51200"/>
                  </a:lnTo>
                  <a:lnTo>
                    <a:pt x="0" y="30945"/>
                  </a:lnTo>
                  <a:lnTo>
                    <a:pt x="3803" y="22969"/>
                  </a:lnTo>
                  <a:lnTo>
                    <a:pt x="324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645848" y="94902"/>
              <a:ext cx="144412" cy="140501"/>
            </a:xfrm>
            <a:custGeom>
              <a:avLst/>
              <a:gdLst/>
              <a:ahLst/>
              <a:cxnLst/>
              <a:rect l="0" t="0" r="0" b="0"/>
              <a:pathLst>
                <a:path w="144412" h="140501">
                  <a:moveTo>
                    <a:pt x="7540" y="94610"/>
                  </a:moveTo>
                  <a:lnTo>
                    <a:pt x="24308" y="89021"/>
                  </a:lnTo>
                  <a:lnTo>
                    <a:pt x="38779" y="76919"/>
                  </a:lnTo>
                  <a:lnTo>
                    <a:pt x="45913" y="68778"/>
                  </a:lnTo>
                  <a:lnTo>
                    <a:pt x="53841" y="47254"/>
                  </a:lnTo>
                  <a:lnTo>
                    <a:pt x="55955" y="34964"/>
                  </a:lnTo>
                  <a:lnTo>
                    <a:pt x="52065" y="15068"/>
                  </a:lnTo>
                  <a:lnTo>
                    <a:pt x="47752" y="6487"/>
                  </a:lnTo>
                  <a:lnTo>
                    <a:pt x="41367" y="1937"/>
                  </a:lnTo>
                  <a:lnTo>
                    <a:pt x="33601" y="73"/>
                  </a:lnTo>
                  <a:lnTo>
                    <a:pt x="24914" y="0"/>
                  </a:lnTo>
                  <a:lnTo>
                    <a:pt x="17953" y="3461"/>
                  </a:lnTo>
                  <a:lnTo>
                    <a:pt x="7099" y="16665"/>
                  </a:lnTo>
                  <a:lnTo>
                    <a:pt x="0" y="49419"/>
                  </a:lnTo>
                  <a:lnTo>
                    <a:pt x="3487" y="88759"/>
                  </a:lnTo>
                  <a:lnTo>
                    <a:pt x="17518" y="124462"/>
                  </a:lnTo>
                  <a:lnTo>
                    <a:pt x="25890" y="132059"/>
                  </a:lnTo>
                  <a:lnTo>
                    <a:pt x="47671" y="140500"/>
                  </a:lnTo>
                  <a:lnTo>
                    <a:pt x="57691" y="140411"/>
                  </a:lnTo>
                  <a:lnTo>
                    <a:pt x="103586" y="122941"/>
                  </a:lnTo>
                  <a:lnTo>
                    <a:pt x="144411" y="94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431925" y="1495044"/>
            <a:ext cx="59907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1421383" y="1305560"/>
            <a:ext cx="0" cy="41059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7464679" y="1273936"/>
            <a:ext cx="0" cy="4422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4327525" y="1292860"/>
            <a:ext cx="0" cy="3789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/>
          <p:cNvSpPr/>
          <p:nvPr/>
        </p:nvSpPr>
        <p:spPr>
          <a:xfrm>
            <a:off x="1312356" y="1013662"/>
            <a:ext cx="200988" cy="194634"/>
          </a:xfrm>
          <a:custGeom>
            <a:avLst/>
            <a:gdLst/>
            <a:ahLst/>
            <a:cxnLst/>
            <a:rect l="0" t="0" r="0" b="0"/>
            <a:pathLst>
              <a:path w="200988" h="194634">
                <a:moveTo>
                  <a:pt x="119519" y="18130"/>
                </a:moveTo>
                <a:lnTo>
                  <a:pt x="102752" y="6952"/>
                </a:lnTo>
                <a:lnTo>
                  <a:pt x="69967" y="0"/>
                </a:lnTo>
                <a:lnTo>
                  <a:pt x="36207" y="3530"/>
                </a:lnTo>
                <a:lnTo>
                  <a:pt x="27713" y="8397"/>
                </a:lnTo>
                <a:lnTo>
                  <a:pt x="15155" y="23163"/>
                </a:lnTo>
                <a:lnTo>
                  <a:pt x="1509" y="51207"/>
                </a:lnTo>
                <a:lnTo>
                  <a:pt x="0" y="71436"/>
                </a:lnTo>
                <a:lnTo>
                  <a:pt x="4388" y="130738"/>
                </a:lnTo>
                <a:lnTo>
                  <a:pt x="9078" y="153576"/>
                </a:lnTo>
                <a:lnTo>
                  <a:pt x="14306" y="162240"/>
                </a:lnTo>
                <a:lnTo>
                  <a:pt x="29474" y="174986"/>
                </a:lnTo>
                <a:lnTo>
                  <a:pt x="57744" y="188738"/>
                </a:lnTo>
                <a:lnTo>
                  <a:pt x="93937" y="194633"/>
                </a:lnTo>
                <a:lnTo>
                  <a:pt x="128707" y="190790"/>
                </a:lnTo>
                <a:lnTo>
                  <a:pt x="147389" y="182215"/>
                </a:lnTo>
                <a:lnTo>
                  <a:pt x="178447" y="157647"/>
                </a:lnTo>
                <a:lnTo>
                  <a:pt x="194431" y="131608"/>
                </a:lnTo>
                <a:lnTo>
                  <a:pt x="200987" y="96077"/>
                </a:lnTo>
                <a:lnTo>
                  <a:pt x="196281" y="75780"/>
                </a:lnTo>
                <a:lnTo>
                  <a:pt x="174196" y="43686"/>
                </a:lnTo>
                <a:lnTo>
                  <a:pt x="148588" y="27522"/>
                </a:lnTo>
                <a:lnTo>
                  <a:pt x="96037" y="19367"/>
                </a:lnTo>
                <a:lnTo>
                  <a:pt x="77405" y="181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158756" y="789637"/>
            <a:ext cx="263214" cy="477065"/>
            <a:chOff x="4158756" y="789637"/>
            <a:chExt cx="263214" cy="477065"/>
          </a:xfrm>
        </p:grpSpPr>
        <p:sp>
          <p:nvSpPr>
            <p:cNvPr id="7" name="Freeform 6"/>
            <p:cNvSpPr/>
            <p:nvPr/>
          </p:nvSpPr>
          <p:spPr>
            <a:xfrm>
              <a:off x="4268980" y="789637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465" y="110092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58756" y="98967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20201" y="1067768"/>
              <a:ext cx="201769" cy="198934"/>
            </a:xfrm>
            <a:custGeom>
              <a:avLst/>
              <a:gdLst/>
              <a:ahLst/>
              <a:cxnLst/>
              <a:rect l="0" t="0" r="0" b="0"/>
              <a:pathLst>
                <a:path w="201769" h="198934">
                  <a:moveTo>
                    <a:pt x="22783" y="27195"/>
                  </a:moveTo>
                  <a:lnTo>
                    <a:pt x="33962" y="10428"/>
                  </a:lnTo>
                  <a:lnTo>
                    <a:pt x="41934" y="5488"/>
                  </a:lnTo>
                  <a:lnTo>
                    <a:pt x="63270" y="0"/>
                  </a:lnTo>
                  <a:lnTo>
                    <a:pt x="96001" y="2500"/>
                  </a:lnTo>
                  <a:lnTo>
                    <a:pt x="114206" y="10760"/>
                  </a:lnTo>
                  <a:lnTo>
                    <a:pt x="144957" y="35127"/>
                  </a:lnTo>
                  <a:lnTo>
                    <a:pt x="153122" y="54897"/>
                  </a:lnTo>
                  <a:lnTo>
                    <a:pt x="155581" y="78112"/>
                  </a:lnTo>
                  <a:lnTo>
                    <a:pt x="144617" y="132253"/>
                  </a:lnTo>
                  <a:lnTo>
                    <a:pt x="129202" y="158409"/>
                  </a:lnTo>
                  <a:lnTo>
                    <a:pt x="104228" y="180977"/>
                  </a:lnTo>
                  <a:lnTo>
                    <a:pt x="74601" y="196893"/>
                  </a:lnTo>
                  <a:lnTo>
                    <a:pt x="54002" y="198933"/>
                  </a:lnTo>
                  <a:lnTo>
                    <a:pt x="34319" y="194770"/>
                  </a:lnTo>
                  <a:lnTo>
                    <a:pt x="17772" y="185121"/>
                  </a:lnTo>
                  <a:lnTo>
                    <a:pt x="5738" y="169914"/>
                  </a:lnTo>
                  <a:lnTo>
                    <a:pt x="891" y="160946"/>
                  </a:lnTo>
                  <a:lnTo>
                    <a:pt x="0" y="152627"/>
                  </a:lnTo>
                  <a:lnTo>
                    <a:pt x="5248" y="137145"/>
                  </a:lnTo>
                  <a:lnTo>
                    <a:pt x="18499" y="125585"/>
                  </a:lnTo>
                  <a:lnTo>
                    <a:pt x="26946" y="120864"/>
                  </a:lnTo>
                  <a:lnTo>
                    <a:pt x="48810" y="118739"/>
                  </a:lnTo>
                  <a:lnTo>
                    <a:pt x="106279" y="129934"/>
                  </a:lnTo>
                  <a:lnTo>
                    <a:pt x="168948" y="148943"/>
                  </a:lnTo>
                  <a:lnTo>
                    <a:pt x="201768" y="153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7433119" y="937036"/>
            <a:ext cx="42115" cy="189514"/>
          </a:xfrm>
          <a:custGeom>
            <a:avLst/>
            <a:gdLst/>
            <a:ahLst/>
            <a:cxnLst/>
            <a:rect l="0" t="0" r="0" b="0"/>
            <a:pathLst>
              <a:path w="42115" h="189514">
                <a:moveTo>
                  <a:pt x="0" y="0"/>
                </a:moveTo>
                <a:lnTo>
                  <a:pt x="2340" y="39688"/>
                </a:lnTo>
                <a:lnTo>
                  <a:pt x="18130" y="100026"/>
                </a:lnTo>
                <a:lnTo>
                  <a:pt x="32124" y="157235"/>
                </a:lnTo>
                <a:lnTo>
                  <a:pt x="42114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3058203" y="52642"/>
            <a:ext cx="2037590" cy="389555"/>
            <a:chOff x="3058203" y="52642"/>
            <a:chExt cx="2037590" cy="389555"/>
          </a:xfrm>
        </p:grpSpPr>
        <p:sp>
          <p:nvSpPr>
            <p:cNvPr id="12" name="Freeform 11"/>
            <p:cNvSpPr/>
            <p:nvPr/>
          </p:nvSpPr>
          <p:spPr>
            <a:xfrm>
              <a:off x="3284891" y="9475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24749" y="159756"/>
                  </a:lnTo>
                  <a:lnTo>
                    <a:pt x="29559" y="208642"/>
                  </a:lnTo>
                  <a:lnTo>
                    <a:pt x="30985" y="26017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58203" y="64226"/>
              <a:ext cx="387666" cy="177930"/>
            </a:xfrm>
            <a:custGeom>
              <a:avLst/>
              <a:gdLst/>
              <a:ahLst/>
              <a:cxnLst/>
              <a:rect l="0" t="0" r="0" b="0"/>
              <a:pathLst>
                <a:path w="387666" h="177930">
                  <a:moveTo>
                    <a:pt x="5589" y="135815"/>
                  </a:moveTo>
                  <a:lnTo>
                    <a:pt x="0" y="119047"/>
                  </a:lnTo>
                  <a:lnTo>
                    <a:pt x="3495" y="101457"/>
                  </a:lnTo>
                  <a:lnTo>
                    <a:pt x="14017" y="83110"/>
                  </a:lnTo>
                  <a:lnTo>
                    <a:pt x="39672" y="60797"/>
                  </a:lnTo>
                  <a:lnTo>
                    <a:pt x="95736" y="38300"/>
                  </a:lnTo>
                  <a:lnTo>
                    <a:pt x="158620" y="16981"/>
                  </a:lnTo>
                  <a:lnTo>
                    <a:pt x="204180" y="4289"/>
                  </a:lnTo>
                  <a:lnTo>
                    <a:pt x="267085" y="0"/>
                  </a:lnTo>
                  <a:lnTo>
                    <a:pt x="307288" y="4846"/>
                  </a:lnTo>
                  <a:lnTo>
                    <a:pt x="330360" y="16775"/>
                  </a:lnTo>
                  <a:lnTo>
                    <a:pt x="368179" y="47440"/>
                  </a:lnTo>
                  <a:lnTo>
                    <a:pt x="385335" y="74535"/>
                  </a:lnTo>
                  <a:lnTo>
                    <a:pt x="387665" y="94541"/>
                  </a:lnTo>
                  <a:lnTo>
                    <a:pt x="383631" y="113962"/>
                  </a:lnTo>
                  <a:lnTo>
                    <a:pt x="374039" y="130392"/>
                  </a:lnTo>
                  <a:lnTo>
                    <a:pt x="344307" y="152795"/>
                  </a:lnTo>
                  <a:lnTo>
                    <a:pt x="300273" y="168662"/>
                  </a:lnTo>
                  <a:lnTo>
                    <a:pt x="238840" y="176098"/>
                  </a:lnTo>
                  <a:lnTo>
                    <a:pt x="216159" y="177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3347" y="200041"/>
              <a:ext cx="94757" cy="162490"/>
            </a:xfrm>
            <a:custGeom>
              <a:avLst/>
              <a:gdLst/>
              <a:ahLst/>
              <a:cxnLst/>
              <a:rect l="0" t="0" r="0" b="0"/>
              <a:pathLst>
                <a:path w="94757" h="162490">
                  <a:moveTo>
                    <a:pt x="0" y="84228"/>
                  </a:moveTo>
                  <a:lnTo>
                    <a:pt x="0" y="106585"/>
                  </a:lnTo>
                  <a:lnTo>
                    <a:pt x="6239" y="123800"/>
                  </a:lnTo>
                  <a:lnTo>
                    <a:pt x="25171" y="162489"/>
                  </a:lnTo>
                  <a:lnTo>
                    <a:pt x="18281" y="105898"/>
                  </a:lnTo>
                  <a:lnTo>
                    <a:pt x="15144" y="84501"/>
                  </a:lnTo>
                  <a:lnTo>
                    <a:pt x="17649" y="63292"/>
                  </a:lnTo>
                  <a:lnTo>
                    <a:pt x="25781" y="45287"/>
                  </a:lnTo>
                  <a:lnTo>
                    <a:pt x="38365" y="29486"/>
                  </a:lnTo>
                  <a:lnTo>
                    <a:pt x="64010" y="977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024" y="231626"/>
              <a:ext cx="119608" cy="130718"/>
            </a:xfrm>
            <a:custGeom>
              <a:avLst/>
              <a:gdLst/>
              <a:ahLst/>
              <a:cxnLst/>
              <a:rect l="0" t="0" r="0" b="0"/>
              <a:pathLst>
                <a:path w="119608" h="130718">
                  <a:moveTo>
                    <a:pt x="74421" y="42114"/>
                  </a:moveTo>
                  <a:lnTo>
                    <a:pt x="68832" y="25347"/>
                  </a:lnTo>
                  <a:lnTo>
                    <a:pt x="63676" y="21577"/>
                  </a:lnTo>
                  <a:lnTo>
                    <a:pt x="56729" y="20234"/>
                  </a:lnTo>
                  <a:lnTo>
                    <a:pt x="48588" y="20509"/>
                  </a:lnTo>
                  <a:lnTo>
                    <a:pt x="33304" y="27053"/>
                  </a:lnTo>
                  <a:lnTo>
                    <a:pt x="18712" y="38930"/>
                  </a:lnTo>
                  <a:lnTo>
                    <a:pt x="4428" y="55907"/>
                  </a:lnTo>
                  <a:lnTo>
                    <a:pt x="853" y="65347"/>
                  </a:lnTo>
                  <a:lnTo>
                    <a:pt x="0" y="85196"/>
                  </a:lnTo>
                  <a:lnTo>
                    <a:pt x="11686" y="116100"/>
                  </a:lnTo>
                  <a:lnTo>
                    <a:pt x="19730" y="123024"/>
                  </a:lnTo>
                  <a:lnTo>
                    <a:pt x="41145" y="130717"/>
                  </a:lnTo>
                  <a:lnTo>
                    <a:pt x="63141" y="127897"/>
                  </a:lnTo>
                  <a:lnTo>
                    <a:pt x="92136" y="113155"/>
                  </a:lnTo>
                  <a:lnTo>
                    <a:pt x="106861" y="99424"/>
                  </a:lnTo>
                  <a:lnTo>
                    <a:pt x="117305" y="81623"/>
                  </a:lnTo>
                  <a:lnTo>
                    <a:pt x="119607" y="58894"/>
                  </a:lnTo>
                  <a:lnTo>
                    <a:pt x="115561" y="34364"/>
                  </a:lnTo>
                  <a:lnTo>
                    <a:pt x="105964" y="11764"/>
                  </a:lnTo>
                  <a:lnTo>
                    <a:pt x="97789" y="5503"/>
                  </a:lnTo>
                  <a:lnTo>
                    <a:pt x="533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79730" y="52642"/>
              <a:ext cx="190363" cy="308198"/>
            </a:xfrm>
            <a:custGeom>
              <a:avLst/>
              <a:gdLst/>
              <a:ahLst/>
              <a:cxnLst/>
              <a:rect l="0" t="0" r="0" b="0"/>
              <a:pathLst>
                <a:path w="190363" h="308198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19556" y="173493"/>
                  </a:lnTo>
                  <a:lnTo>
                    <a:pt x="20761" y="228419"/>
                  </a:lnTo>
                  <a:lnTo>
                    <a:pt x="20999" y="284329"/>
                  </a:lnTo>
                  <a:lnTo>
                    <a:pt x="21031" y="301843"/>
                  </a:lnTo>
                  <a:lnTo>
                    <a:pt x="21054" y="250651"/>
                  </a:lnTo>
                  <a:lnTo>
                    <a:pt x="26645" y="213087"/>
                  </a:lnTo>
                  <a:lnTo>
                    <a:pt x="41300" y="185319"/>
                  </a:lnTo>
                  <a:lnTo>
                    <a:pt x="56961" y="172831"/>
                  </a:lnTo>
                  <a:lnTo>
                    <a:pt x="76788" y="164551"/>
                  </a:lnTo>
                  <a:lnTo>
                    <a:pt x="101199" y="160871"/>
                  </a:lnTo>
                  <a:lnTo>
                    <a:pt x="124526" y="165475"/>
                  </a:lnTo>
                  <a:lnTo>
                    <a:pt x="154270" y="181221"/>
                  </a:lnTo>
                  <a:lnTo>
                    <a:pt x="170340" y="196356"/>
                  </a:lnTo>
                  <a:lnTo>
                    <a:pt x="185281" y="218681"/>
                  </a:lnTo>
                  <a:lnTo>
                    <a:pt x="190362" y="244200"/>
                  </a:lnTo>
                  <a:lnTo>
                    <a:pt x="187551" y="268801"/>
                  </a:lnTo>
                  <a:lnTo>
                    <a:pt x="178502" y="287533"/>
                  </a:lnTo>
                  <a:lnTo>
                    <a:pt x="163563" y="300538"/>
                  </a:lnTo>
                  <a:lnTo>
                    <a:pt x="154665" y="305643"/>
                  </a:lnTo>
                  <a:lnTo>
                    <a:pt x="132301" y="308197"/>
                  </a:lnTo>
                  <a:lnTo>
                    <a:pt x="74485" y="297299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4247" y="214153"/>
              <a:ext cx="196624" cy="133288"/>
            </a:xfrm>
            <a:custGeom>
              <a:avLst/>
              <a:gdLst/>
              <a:ahLst/>
              <a:cxnLst/>
              <a:rect l="0" t="0" r="0" b="0"/>
              <a:pathLst>
                <a:path w="196624" h="133288">
                  <a:moveTo>
                    <a:pt x="143981" y="80644"/>
                  </a:moveTo>
                  <a:lnTo>
                    <a:pt x="123737" y="31093"/>
                  </a:lnTo>
                  <a:lnTo>
                    <a:pt x="108077" y="14558"/>
                  </a:lnTo>
                  <a:lnTo>
                    <a:pt x="98988" y="8511"/>
                  </a:lnTo>
                  <a:lnTo>
                    <a:pt x="63839" y="0"/>
                  </a:lnTo>
                  <a:lnTo>
                    <a:pt x="40512" y="4248"/>
                  </a:lnTo>
                  <a:lnTo>
                    <a:pt x="29378" y="8657"/>
                  </a:lnTo>
                  <a:lnTo>
                    <a:pt x="13887" y="22914"/>
                  </a:lnTo>
                  <a:lnTo>
                    <a:pt x="8119" y="31629"/>
                  </a:lnTo>
                  <a:lnTo>
                    <a:pt x="0" y="66251"/>
                  </a:lnTo>
                  <a:lnTo>
                    <a:pt x="3184" y="100556"/>
                  </a:lnTo>
                  <a:lnTo>
                    <a:pt x="8002" y="109127"/>
                  </a:lnTo>
                  <a:lnTo>
                    <a:pt x="22714" y="121769"/>
                  </a:lnTo>
                  <a:lnTo>
                    <a:pt x="31551" y="123269"/>
                  </a:lnTo>
                  <a:lnTo>
                    <a:pt x="50728" y="118696"/>
                  </a:lnTo>
                  <a:lnTo>
                    <a:pt x="67830" y="105745"/>
                  </a:lnTo>
                  <a:lnTo>
                    <a:pt x="82060" y="88291"/>
                  </a:lnTo>
                  <a:lnTo>
                    <a:pt x="92284" y="68835"/>
                  </a:lnTo>
                  <a:lnTo>
                    <a:pt x="96648" y="65752"/>
                  </a:lnTo>
                  <a:lnTo>
                    <a:pt x="100727" y="67207"/>
                  </a:lnTo>
                  <a:lnTo>
                    <a:pt x="146610" y="118231"/>
                  </a:lnTo>
                  <a:lnTo>
                    <a:pt x="166206" y="126596"/>
                  </a:lnTo>
                  <a:lnTo>
                    <a:pt x="196623" y="133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11399" y="73699"/>
              <a:ext cx="182069" cy="238906"/>
            </a:xfrm>
            <a:custGeom>
              <a:avLst/>
              <a:gdLst/>
              <a:ahLst/>
              <a:cxnLst/>
              <a:rect l="0" t="0" r="0" b="0"/>
              <a:pathLst>
                <a:path w="182069" h="238906">
                  <a:moveTo>
                    <a:pt x="10528" y="0"/>
                  </a:moveTo>
                  <a:lnTo>
                    <a:pt x="10528" y="54144"/>
                  </a:lnTo>
                  <a:lnTo>
                    <a:pt x="10528" y="109091"/>
                  </a:lnTo>
                  <a:lnTo>
                    <a:pt x="18861" y="170690"/>
                  </a:lnTo>
                  <a:lnTo>
                    <a:pt x="20623" y="225049"/>
                  </a:lnTo>
                  <a:lnTo>
                    <a:pt x="19598" y="229581"/>
                  </a:lnTo>
                  <a:lnTo>
                    <a:pt x="17744" y="227924"/>
                  </a:lnTo>
                  <a:lnTo>
                    <a:pt x="15339" y="222139"/>
                  </a:lnTo>
                  <a:lnTo>
                    <a:pt x="15786" y="206353"/>
                  </a:lnTo>
                  <a:lnTo>
                    <a:pt x="29938" y="157372"/>
                  </a:lnTo>
                  <a:lnTo>
                    <a:pt x="40991" y="136624"/>
                  </a:lnTo>
                  <a:lnTo>
                    <a:pt x="49554" y="129687"/>
                  </a:lnTo>
                  <a:lnTo>
                    <a:pt x="71547" y="121979"/>
                  </a:lnTo>
                  <a:lnTo>
                    <a:pt x="104647" y="123230"/>
                  </a:lnTo>
                  <a:lnTo>
                    <a:pt x="136681" y="136598"/>
                  </a:lnTo>
                  <a:lnTo>
                    <a:pt x="162811" y="155377"/>
                  </a:lnTo>
                  <a:lnTo>
                    <a:pt x="179781" y="181348"/>
                  </a:lnTo>
                  <a:lnTo>
                    <a:pt x="182068" y="201092"/>
                  </a:lnTo>
                  <a:lnTo>
                    <a:pt x="181040" y="211270"/>
                  </a:lnTo>
                  <a:lnTo>
                    <a:pt x="176845" y="219226"/>
                  </a:lnTo>
                  <a:lnTo>
                    <a:pt x="162826" y="231185"/>
                  </a:lnTo>
                  <a:lnTo>
                    <a:pt x="129613" y="238905"/>
                  </a:lnTo>
                  <a:lnTo>
                    <a:pt x="77638" y="233108"/>
                  </a:lnTo>
                  <a:lnTo>
                    <a:pt x="32363" y="21757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6147" y="231626"/>
              <a:ext cx="17936" cy="94758"/>
            </a:xfrm>
            <a:custGeom>
              <a:avLst/>
              <a:gdLst/>
              <a:ahLst/>
              <a:cxnLst/>
              <a:rect l="0" t="0" r="0" b="0"/>
              <a:pathLst>
                <a:path w="17936" h="94758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1558"/>
                  </a:lnTo>
                  <a:lnTo>
                    <a:pt x="740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32497" y="1158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58839" y="5264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8552"/>
                  </a:lnTo>
                  <a:lnTo>
                    <a:pt x="15989" y="22462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8058" y="231626"/>
              <a:ext cx="6067" cy="73701"/>
            </a:xfrm>
            <a:custGeom>
              <a:avLst/>
              <a:gdLst/>
              <a:ahLst/>
              <a:cxnLst/>
              <a:rect l="0" t="0" r="0" b="0"/>
              <a:pathLst>
                <a:path w="6067" h="73701">
                  <a:moveTo>
                    <a:pt x="6066" y="0"/>
                  </a:moveTo>
                  <a:lnTo>
                    <a:pt x="0" y="32452"/>
                  </a:lnTo>
                  <a:lnTo>
                    <a:pt x="6066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94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43109" y="63170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4939" y="16768"/>
                  </a:lnTo>
                  <a:lnTo>
                    <a:pt x="8983" y="78565"/>
                  </a:lnTo>
                  <a:lnTo>
                    <a:pt x="10223" y="139262"/>
                  </a:lnTo>
                  <a:lnTo>
                    <a:pt x="9298" y="19514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58880" y="168455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37865" y="210569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06279" y="157927"/>
              <a:ext cx="189514" cy="252685"/>
            </a:xfrm>
            <a:custGeom>
              <a:avLst/>
              <a:gdLst/>
              <a:ahLst/>
              <a:cxnLst/>
              <a:rect l="0" t="0" r="0" b="0"/>
              <a:pathLst>
                <a:path w="189514" h="252685">
                  <a:moveTo>
                    <a:pt x="189513" y="0"/>
                  </a:moveTo>
                  <a:lnTo>
                    <a:pt x="173872" y="17981"/>
                  </a:lnTo>
                  <a:lnTo>
                    <a:pt x="159663" y="43152"/>
                  </a:lnTo>
                  <a:lnTo>
                    <a:pt x="105695" y="106065"/>
                  </a:lnTo>
                  <a:lnTo>
                    <a:pt x="60088" y="168524"/>
                  </a:lnTo>
                  <a:lnTo>
                    <a:pt x="14302" y="22330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21720" y="391749"/>
              <a:ext cx="1853016" cy="50448"/>
            </a:xfrm>
            <a:custGeom>
              <a:avLst/>
              <a:gdLst/>
              <a:ahLst/>
              <a:cxnLst/>
              <a:rect l="0" t="0" r="0" b="0"/>
              <a:pathLst>
                <a:path w="1853016" h="50448">
                  <a:moveTo>
                    <a:pt x="1853015" y="8333"/>
                  </a:moveTo>
                  <a:lnTo>
                    <a:pt x="1804085" y="0"/>
                  </a:lnTo>
                  <a:lnTo>
                    <a:pt x="1744954" y="3828"/>
                  </a:lnTo>
                  <a:lnTo>
                    <a:pt x="1696735" y="6998"/>
                  </a:lnTo>
                  <a:lnTo>
                    <a:pt x="1636445" y="8070"/>
                  </a:lnTo>
                  <a:lnTo>
                    <a:pt x="1579476" y="8281"/>
                  </a:lnTo>
                  <a:lnTo>
                    <a:pt x="1523162" y="8323"/>
                  </a:lnTo>
                  <a:lnTo>
                    <a:pt x="1465808" y="8331"/>
                  </a:lnTo>
                  <a:lnTo>
                    <a:pt x="1402487" y="8333"/>
                  </a:lnTo>
                  <a:lnTo>
                    <a:pt x="1355707" y="8333"/>
                  </a:lnTo>
                  <a:lnTo>
                    <a:pt x="1293088" y="8333"/>
                  </a:lnTo>
                  <a:lnTo>
                    <a:pt x="1234488" y="8333"/>
                  </a:lnTo>
                  <a:lnTo>
                    <a:pt x="1184917" y="8333"/>
                  </a:lnTo>
                  <a:lnTo>
                    <a:pt x="1134355" y="8333"/>
                  </a:lnTo>
                  <a:lnTo>
                    <a:pt x="1074755" y="8333"/>
                  </a:lnTo>
                  <a:lnTo>
                    <a:pt x="1012333" y="8333"/>
                  </a:lnTo>
                  <a:lnTo>
                    <a:pt x="952083" y="8333"/>
                  </a:lnTo>
                  <a:lnTo>
                    <a:pt x="895121" y="8333"/>
                  </a:lnTo>
                  <a:lnTo>
                    <a:pt x="838810" y="8333"/>
                  </a:lnTo>
                  <a:lnTo>
                    <a:pt x="782626" y="8333"/>
                  </a:lnTo>
                  <a:lnTo>
                    <a:pt x="726468" y="11453"/>
                  </a:lnTo>
                  <a:lnTo>
                    <a:pt x="678114" y="16667"/>
                  </a:lnTo>
                  <a:lnTo>
                    <a:pt x="622453" y="18211"/>
                  </a:lnTo>
                  <a:lnTo>
                    <a:pt x="572035" y="18669"/>
                  </a:lnTo>
                  <a:lnTo>
                    <a:pt x="524341" y="21924"/>
                  </a:lnTo>
                  <a:lnTo>
                    <a:pt x="461412" y="27916"/>
                  </a:lnTo>
                  <a:lnTo>
                    <a:pt x="412535" y="28953"/>
                  </a:lnTo>
                  <a:lnTo>
                    <a:pt x="361008" y="29261"/>
                  </a:lnTo>
                  <a:lnTo>
                    <a:pt x="308697" y="34941"/>
                  </a:lnTo>
                  <a:lnTo>
                    <a:pt x="256152" y="38444"/>
                  </a:lnTo>
                  <a:lnTo>
                    <a:pt x="194400" y="39628"/>
                  </a:lnTo>
                  <a:lnTo>
                    <a:pt x="140262" y="42981"/>
                  </a:lnTo>
                  <a:lnTo>
                    <a:pt x="89837" y="48973"/>
                  </a:lnTo>
                  <a:lnTo>
                    <a:pt x="27110" y="50253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68497" y="1821430"/>
            <a:ext cx="1600333" cy="712721"/>
            <a:chOff x="368497" y="1821430"/>
            <a:chExt cx="1600333" cy="712721"/>
          </a:xfrm>
        </p:grpSpPr>
        <p:sp>
          <p:nvSpPr>
            <p:cNvPr id="30" name="Freeform 29"/>
            <p:cNvSpPr/>
            <p:nvPr/>
          </p:nvSpPr>
          <p:spPr>
            <a:xfrm>
              <a:off x="539148" y="1905658"/>
              <a:ext cx="8334" cy="231628"/>
            </a:xfrm>
            <a:custGeom>
              <a:avLst/>
              <a:gdLst/>
              <a:ahLst/>
              <a:cxnLst/>
              <a:rect l="0" t="0" r="0" b="0"/>
              <a:pathLst>
                <a:path w="8334" h="231628">
                  <a:moveTo>
                    <a:pt x="8333" y="0"/>
                  </a:moveTo>
                  <a:lnTo>
                    <a:pt x="0" y="48930"/>
                  </a:lnTo>
                  <a:lnTo>
                    <a:pt x="3828" y="108061"/>
                  </a:lnTo>
                  <a:lnTo>
                    <a:pt x="7443" y="164801"/>
                  </a:lnTo>
                  <a:lnTo>
                    <a:pt x="8158" y="211711"/>
                  </a:lnTo>
                  <a:lnTo>
                    <a:pt x="833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497" y="1853015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87346" y="15641"/>
                  </a:lnTo>
                  <a:lnTo>
                    <a:pt x="229803" y="38437"/>
                  </a:lnTo>
                  <a:lnTo>
                    <a:pt x="177931" y="52609"/>
                  </a:lnTo>
                  <a:lnTo>
                    <a:pt x="122624" y="72263"/>
                  </a:lnTo>
                  <a:lnTo>
                    <a:pt x="67809" y="90270"/>
                  </a:lnTo>
                  <a:lnTo>
                    <a:pt x="25093" y="1019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9554" y="2158342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7005" y="11452"/>
                  </a:lnTo>
                  <a:lnTo>
                    <a:pt x="166113" y="24749"/>
                  </a:lnTo>
                  <a:lnTo>
                    <a:pt x="109025" y="38640"/>
                  </a:lnTo>
                  <a:lnTo>
                    <a:pt x="55807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4352" y="2035844"/>
              <a:ext cx="221099" cy="132331"/>
            </a:xfrm>
            <a:custGeom>
              <a:avLst/>
              <a:gdLst/>
              <a:ahLst/>
              <a:cxnLst/>
              <a:rect l="0" t="0" r="0" b="0"/>
              <a:pathLst>
                <a:path w="221099" h="132331">
                  <a:moveTo>
                    <a:pt x="0" y="69855"/>
                  </a:moveTo>
                  <a:lnTo>
                    <a:pt x="0" y="132330"/>
                  </a:lnTo>
                  <a:lnTo>
                    <a:pt x="0" y="80751"/>
                  </a:lnTo>
                  <a:lnTo>
                    <a:pt x="2339" y="43188"/>
                  </a:lnTo>
                  <a:lnTo>
                    <a:pt x="11178" y="24468"/>
                  </a:lnTo>
                  <a:lnTo>
                    <a:pt x="19150" y="19710"/>
                  </a:lnTo>
                  <a:lnTo>
                    <a:pt x="40487" y="17543"/>
                  </a:lnTo>
                  <a:lnTo>
                    <a:pt x="50388" y="20942"/>
                  </a:lnTo>
                  <a:lnTo>
                    <a:pt x="67628" y="34078"/>
                  </a:lnTo>
                  <a:lnTo>
                    <a:pt x="74331" y="35475"/>
                  </a:lnTo>
                  <a:lnTo>
                    <a:pt x="79970" y="32897"/>
                  </a:lnTo>
                  <a:lnTo>
                    <a:pt x="103014" y="9132"/>
                  </a:lnTo>
                  <a:lnTo>
                    <a:pt x="122603" y="1923"/>
                  </a:lnTo>
                  <a:lnTo>
                    <a:pt x="134378" y="0"/>
                  </a:lnTo>
                  <a:lnTo>
                    <a:pt x="156819" y="4103"/>
                  </a:lnTo>
                  <a:lnTo>
                    <a:pt x="167717" y="8473"/>
                  </a:lnTo>
                  <a:lnTo>
                    <a:pt x="186065" y="25807"/>
                  </a:lnTo>
                  <a:lnTo>
                    <a:pt x="211319" y="69473"/>
                  </a:lnTo>
                  <a:lnTo>
                    <a:pt x="221098" y="111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38681" y="1968978"/>
              <a:ext cx="107552" cy="318836"/>
            </a:xfrm>
            <a:custGeom>
              <a:avLst/>
              <a:gdLst/>
              <a:ahLst/>
              <a:cxnLst/>
              <a:rect l="0" t="0" r="0" b="0"/>
              <a:pathLst>
                <a:path w="107552" h="318836">
                  <a:moveTo>
                    <a:pt x="19412" y="105136"/>
                  </a:moveTo>
                  <a:lnTo>
                    <a:pt x="34066" y="167228"/>
                  </a:lnTo>
                  <a:lnTo>
                    <a:pt x="40374" y="218613"/>
                  </a:lnTo>
                  <a:lnTo>
                    <a:pt x="51672" y="270704"/>
                  </a:lnTo>
                  <a:lnTo>
                    <a:pt x="55976" y="293365"/>
                  </a:lnTo>
                  <a:lnTo>
                    <a:pt x="53990" y="315135"/>
                  </a:lnTo>
                  <a:lnTo>
                    <a:pt x="51823" y="318835"/>
                  </a:lnTo>
                  <a:lnTo>
                    <a:pt x="49208" y="317792"/>
                  </a:lnTo>
                  <a:lnTo>
                    <a:pt x="43183" y="306104"/>
                  </a:lnTo>
                  <a:lnTo>
                    <a:pt x="26326" y="252888"/>
                  </a:lnTo>
                  <a:lnTo>
                    <a:pt x="13542" y="194849"/>
                  </a:lnTo>
                  <a:lnTo>
                    <a:pt x="6684" y="137111"/>
                  </a:lnTo>
                  <a:lnTo>
                    <a:pt x="0" y="75057"/>
                  </a:lnTo>
                  <a:lnTo>
                    <a:pt x="4431" y="35002"/>
                  </a:lnTo>
                  <a:lnTo>
                    <a:pt x="13144" y="15084"/>
                  </a:lnTo>
                  <a:lnTo>
                    <a:pt x="18743" y="6496"/>
                  </a:lnTo>
                  <a:lnTo>
                    <a:pt x="27155" y="1942"/>
                  </a:lnTo>
                  <a:lnTo>
                    <a:pt x="48979" y="0"/>
                  </a:lnTo>
                  <a:lnTo>
                    <a:pt x="68038" y="6156"/>
                  </a:lnTo>
                  <a:lnTo>
                    <a:pt x="76396" y="11073"/>
                  </a:lnTo>
                  <a:lnTo>
                    <a:pt x="88802" y="25895"/>
                  </a:lnTo>
                  <a:lnTo>
                    <a:pt x="106298" y="64007"/>
                  </a:lnTo>
                  <a:lnTo>
                    <a:pt x="107551" y="84517"/>
                  </a:lnTo>
                  <a:lnTo>
                    <a:pt x="103038" y="104160"/>
                  </a:lnTo>
                  <a:lnTo>
                    <a:pt x="93234" y="120690"/>
                  </a:lnTo>
                  <a:lnTo>
                    <a:pt x="85004" y="126034"/>
                  </a:lnTo>
                  <a:lnTo>
                    <a:pt x="29940" y="136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88257" y="1988283"/>
              <a:ext cx="104597" cy="139919"/>
            </a:xfrm>
            <a:custGeom>
              <a:avLst/>
              <a:gdLst/>
              <a:ahLst/>
              <a:cxnLst/>
              <a:rect l="0" t="0" r="0" b="0"/>
              <a:pathLst>
                <a:path w="104597" h="139919">
                  <a:moveTo>
                    <a:pt x="80406" y="12131"/>
                  </a:moveTo>
                  <a:lnTo>
                    <a:pt x="69227" y="953"/>
                  </a:lnTo>
                  <a:lnTo>
                    <a:pt x="62425" y="0"/>
                  </a:lnTo>
                  <a:lnTo>
                    <a:pt x="45508" y="5180"/>
                  </a:lnTo>
                  <a:lnTo>
                    <a:pt x="32530" y="18400"/>
                  </a:lnTo>
                  <a:lnTo>
                    <a:pt x="4778" y="66769"/>
                  </a:lnTo>
                  <a:lnTo>
                    <a:pt x="0" y="91787"/>
                  </a:lnTo>
                  <a:lnTo>
                    <a:pt x="4116" y="112264"/>
                  </a:lnTo>
                  <a:lnTo>
                    <a:pt x="8489" y="121001"/>
                  </a:lnTo>
                  <a:lnTo>
                    <a:pt x="22706" y="133827"/>
                  </a:lnTo>
                  <a:lnTo>
                    <a:pt x="31411" y="138885"/>
                  </a:lnTo>
                  <a:lnTo>
                    <a:pt x="40724" y="139918"/>
                  </a:lnTo>
                  <a:lnTo>
                    <a:pt x="60430" y="134826"/>
                  </a:lnTo>
                  <a:lnTo>
                    <a:pt x="85665" y="118805"/>
                  </a:lnTo>
                  <a:lnTo>
                    <a:pt x="97561" y="102825"/>
                  </a:lnTo>
                  <a:lnTo>
                    <a:pt x="102371" y="93651"/>
                  </a:lnTo>
                  <a:lnTo>
                    <a:pt x="104596" y="74098"/>
                  </a:lnTo>
                  <a:lnTo>
                    <a:pt x="100516" y="54880"/>
                  </a:lnTo>
                  <a:lnTo>
                    <a:pt x="90903" y="38539"/>
                  </a:lnTo>
                  <a:lnTo>
                    <a:pt x="66749" y="16186"/>
                  </a:lnTo>
                  <a:lnTo>
                    <a:pt x="38292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31834" y="1958300"/>
              <a:ext cx="105047" cy="157928"/>
            </a:xfrm>
            <a:custGeom>
              <a:avLst/>
              <a:gdLst/>
              <a:ahLst/>
              <a:cxnLst/>
              <a:rect l="0" t="0" r="0" b="0"/>
              <a:pathLst>
                <a:path w="105047" h="157928">
                  <a:moveTo>
                    <a:pt x="84228" y="0"/>
                  </a:moveTo>
                  <a:lnTo>
                    <a:pt x="40265" y="20243"/>
                  </a:lnTo>
                  <a:lnTo>
                    <a:pt x="15570" y="39404"/>
                  </a:lnTo>
                  <a:lnTo>
                    <a:pt x="11549" y="47326"/>
                  </a:lnTo>
                  <a:lnTo>
                    <a:pt x="10202" y="65488"/>
                  </a:lnTo>
                  <a:lnTo>
                    <a:pt x="14990" y="71734"/>
                  </a:lnTo>
                  <a:lnTo>
                    <a:pt x="32788" y="78675"/>
                  </a:lnTo>
                  <a:lnTo>
                    <a:pt x="80003" y="85471"/>
                  </a:lnTo>
                  <a:lnTo>
                    <a:pt x="98338" y="94919"/>
                  </a:lnTo>
                  <a:lnTo>
                    <a:pt x="102993" y="101884"/>
                  </a:lnTo>
                  <a:lnTo>
                    <a:pt x="105046" y="118981"/>
                  </a:lnTo>
                  <a:lnTo>
                    <a:pt x="101616" y="126114"/>
                  </a:lnTo>
                  <a:lnTo>
                    <a:pt x="88446" y="137159"/>
                  </a:lnTo>
                  <a:lnTo>
                    <a:pt x="32949" y="14917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81618" y="1963239"/>
              <a:ext cx="82495" cy="121404"/>
            </a:xfrm>
            <a:custGeom>
              <a:avLst/>
              <a:gdLst/>
              <a:ahLst/>
              <a:cxnLst/>
              <a:rect l="0" t="0" r="0" b="0"/>
              <a:pathLst>
                <a:path w="82495" h="121404">
                  <a:moveTo>
                    <a:pt x="60786" y="5590"/>
                  </a:moveTo>
                  <a:lnTo>
                    <a:pt x="44018" y="0"/>
                  </a:lnTo>
                  <a:lnTo>
                    <a:pt x="36739" y="694"/>
                  </a:lnTo>
                  <a:lnTo>
                    <a:pt x="22412" y="7703"/>
                  </a:lnTo>
                  <a:lnTo>
                    <a:pt x="1193" y="24803"/>
                  </a:lnTo>
                  <a:lnTo>
                    <a:pt x="0" y="30097"/>
                  </a:lnTo>
                  <a:lnTo>
                    <a:pt x="2714" y="34796"/>
                  </a:lnTo>
                  <a:lnTo>
                    <a:pt x="8034" y="39099"/>
                  </a:lnTo>
                  <a:lnTo>
                    <a:pt x="26422" y="43879"/>
                  </a:lnTo>
                  <a:lnTo>
                    <a:pt x="47853" y="48344"/>
                  </a:lnTo>
                  <a:lnTo>
                    <a:pt x="65176" y="58126"/>
                  </a:lnTo>
                  <a:lnTo>
                    <a:pt x="77555" y="73393"/>
                  </a:lnTo>
                  <a:lnTo>
                    <a:pt x="82494" y="82377"/>
                  </a:lnTo>
                  <a:lnTo>
                    <a:pt x="82277" y="90707"/>
                  </a:lnTo>
                  <a:lnTo>
                    <a:pt x="78622" y="98599"/>
                  </a:lnTo>
                  <a:lnTo>
                    <a:pt x="72677" y="106200"/>
                  </a:lnTo>
                  <a:lnTo>
                    <a:pt x="53592" y="114646"/>
                  </a:lnTo>
                  <a:lnTo>
                    <a:pt x="18672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26632" y="2010943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95046" y="1916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79274" y="1831958"/>
              <a:ext cx="161037" cy="237029"/>
            </a:xfrm>
            <a:custGeom>
              <a:avLst/>
              <a:gdLst/>
              <a:ahLst/>
              <a:cxnLst/>
              <a:rect l="0" t="0" r="0" b="0"/>
              <a:pathLst>
                <a:path w="161037" h="237029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8198" y="152706"/>
                  </a:lnTo>
                  <a:lnTo>
                    <a:pt x="36301" y="187966"/>
                  </a:lnTo>
                  <a:lnTo>
                    <a:pt x="34461" y="209882"/>
                  </a:lnTo>
                  <a:lnTo>
                    <a:pt x="33503" y="212451"/>
                  </a:lnTo>
                  <a:lnTo>
                    <a:pt x="32438" y="202828"/>
                  </a:lnTo>
                  <a:lnTo>
                    <a:pt x="37427" y="171101"/>
                  </a:lnTo>
                  <a:lnTo>
                    <a:pt x="49390" y="151694"/>
                  </a:lnTo>
                  <a:lnTo>
                    <a:pt x="66405" y="136440"/>
                  </a:lnTo>
                  <a:lnTo>
                    <a:pt x="85665" y="125761"/>
                  </a:lnTo>
                  <a:lnTo>
                    <a:pt x="105924" y="123354"/>
                  </a:lnTo>
                  <a:lnTo>
                    <a:pt x="125456" y="127354"/>
                  </a:lnTo>
                  <a:lnTo>
                    <a:pt x="141936" y="136930"/>
                  </a:lnTo>
                  <a:lnTo>
                    <a:pt x="153940" y="152105"/>
                  </a:lnTo>
                  <a:lnTo>
                    <a:pt x="158778" y="161065"/>
                  </a:lnTo>
                  <a:lnTo>
                    <a:pt x="161036" y="183499"/>
                  </a:lnTo>
                  <a:lnTo>
                    <a:pt x="156969" y="206727"/>
                  </a:lnTo>
                  <a:lnTo>
                    <a:pt x="147363" y="224850"/>
                  </a:lnTo>
                  <a:lnTo>
                    <a:pt x="139186" y="230618"/>
                  </a:lnTo>
                  <a:lnTo>
                    <a:pt x="117623" y="237028"/>
                  </a:lnTo>
                  <a:lnTo>
                    <a:pt x="84764" y="235047"/>
                  </a:lnTo>
                  <a:lnTo>
                    <a:pt x="52643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68787" y="1821430"/>
              <a:ext cx="26546" cy="273742"/>
            </a:xfrm>
            <a:custGeom>
              <a:avLst/>
              <a:gdLst/>
              <a:ahLst/>
              <a:cxnLst/>
              <a:rect l="0" t="0" r="0" b="0"/>
              <a:pathLst>
                <a:path w="26546" h="273742">
                  <a:moveTo>
                    <a:pt x="0" y="0"/>
                  </a:moveTo>
                  <a:lnTo>
                    <a:pt x="0" y="57264"/>
                  </a:lnTo>
                  <a:lnTo>
                    <a:pt x="2340" y="89791"/>
                  </a:lnTo>
                  <a:lnTo>
                    <a:pt x="14471" y="139818"/>
                  </a:lnTo>
                  <a:lnTo>
                    <a:pt x="22876" y="196117"/>
                  </a:lnTo>
                  <a:lnTo>
                    <a:pt x="26545" y="21935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25498" y="1905259"/>
              <a:ext cx="143332" cy="192990"/>
            </a:xfrm>
            <a:custGeom>
              <a:avLst/>
              <a:gdLst/>
              <a:ahLst/>
              <a:cxnLst/>
              <a:rect l="0" t="0" r="0" b="0"/>
              <a:pathLst>
                <a:path w="143332" h="192990">
                  <a:moveTo>
                    <a:pt x="6460" y="105684"/>
                  </a:moveTo>
                  <a:lnTo>
                    <a:pt x="60335" y="78173"/>
                  </a:lnTo>
                  <a:lnTo>
                    <a:pt x="89883" y="66077"/>
                  </a:lnTo>
                  <a:lnTo>
                    <a:pt x="106318" y="54545"/>
                  </a:lnTo>
                  <a:lnTo>
                    <a:pt x="118302" y="38502"/>
                  </a:lnTo>
                  <a:lnTo>
                    <a:pt x="123135" y="29310"/>
                  </a:lnTo>
                  <a:lnTo>
                    <a:pt x="124018" y="20843"/>
                  </a:lnTo>
                  <a:lnTo>
                    <a:pt x="118759" y="5196"/>
                  </a:lnTo>
                  <a:lnTo>
                    <a:pt x="111742" y="1257"/>
                  </a:lnTo>
                  <a:lnTo>
                    <a:pt x="91467" y="0"/>
                  </a:lnTo>
                  <a:lnTo>
                    <a:pt x="59333" y="5870"/>
                  </a:lnTo>
                  <a:lnTo>
                    <a:pt x="33175" y="20607"/>
                  </a:lnTo>
                  <a:lnTo>
                    <a:pt x="10606" y="45381"/>
                  </a:lnTo>
                  <a:lnTo>
                    <a:pt x="2454" y="67964"/>
                  </a:lnTo>
                  <a:lnTo>
                    <a:pt x="0" y="92429"/>
                  </a:lnTo>
                  <a:lnTo>
                    <a:pt x="2809" y="115000"/>
                  </a:lnTo>
                  <a:lnTo>
                    <a:pt x="16557" y="147439"/>
                  </a:lnTo>
                  <a:lnTo>
                    <a:pt x="35448" y="173688"/>
                  </a:lnTo>
                  <a:lnTo>
                    <a:pt x="61453" y="190694"/>
                  </a:lnTo>
                  <a:lnTo>
                    <a:pt x="81204" y="192989"/>
                  </a:lnTo>
                  <a:lnTo>
                    <a:pt x="143331" y="179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17484" y="2284683"/>
              <a:ext cx="145936" cy="249468"/>
            </a:xfrm>
            <a:custGeom>
              <a:avLst/>
              <a:gdLst/>
              <a:ahLst/>
              <a:cxnLst/>
              <a:rect l="0" t="0" r="0" b="0"/>
              <a:pathLst>
                <a:path w="145936" h="249468">
                  <a:moveTo>
                    <a:pt x="9065" y="0"/>
                  </a:moveTo>
                  <a:lnTo>
                    <a:pt x="9065" y="54145"/>
                  </a:lnTo>
                  <a:lnTo>
                    <a:pt x="9065" y="109092"/>
                  </a:lnTo>
                  <a:lnTo>
                    <a:pt x="7895" y="171071"/>
                  </a:lnTo>
                  <a:lnTo>
                    <a:pt x="731" y="222656"/>
                  </a:lnTo>
                  <a:lnTo>
                    <a:pt x="0" y="236175"/>
                  </a:lnTo>
                  <a:lnTo>
                    <a:pt x="4191" y="244018"/>
                  </a:lnTo>
                  <a:lnTo>
                    <a:pt x="11665" y="248076"/>
                  </a:lnTo>
                  <a:lnTo>
                    <a:pt x="31277" y="249467"/>
                  </a:lnTo>
                  <a:lnTo>
                    <a:pt x="93394" y="234546"/>
                  </a:lnTo>
                  <a:lnTo>
                    <a:pt x="129188" y="220982"/>
                  </a:lnTo>
                  <a:lnTo>
                    <a:pt x="14593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126549" y="2389969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37077" y="2263626"/>
              <a:ext cx="105286" cy="42116"/>
            </a:xfrm>
            <a:custGeom>
              <a:avLst/>
              <a:gdLst/>
              <a:ahLst/>
              <a:cxnLst/>
              <a:rect l="0" t="0" r="0" b="0"/>
              <a:pathLst>
                <a:path w="105286" h="42116">
                  <a:moveTo>
                    <a:pt x="105285" y="0"/>
                  </a:moveTo>
                  <a:lnTo>
                    <a:pt x="51410" y="17959"/>
                  </a:lnTo>
                  <a:lnTo>
                    <a:pt x="16524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3419" y="2379440"/>
              <a:ext cx="73701" cy="131395"/>
            </a:xfrm>
            <a:custGeom>
              <a:avLst/>
              <a:gdLst/>
              <a:ahLst/>
              <a:cxnLst/>
              <a:rect l="0" t="0" r="0" b="0"/>
              <a:pathLst>
                <a:path w="73701" h="131395">
                  <a:moveTo>
                    <a:pt x="0" y="42114"/>
                  </a:moveTo>
                  <a:lnTo>
                    <a:pt x="26364" y="103224"/>
                  </a:lnTo>
                  <a:lnTo>
                    <a:pt x="39403" y="125426"/>
                  </a:lnTo>
                  <a:lnTo>
                    <a:pt x="46156" y="130411"/>
                  </a:lnTo>
                  <a:lnTo>
                    <a:pt x="52998" y="131394"/>
                  </a:lnTo>
                  <a:lnTo>
                    <a:pt x="59898" y="129710"/>
                  </a:lnTo>
                  <a:lnTo>
                    <a:pt x="64499" y="123908"/>
                  </a:lnTo>
                  <a:lnTo>
                    <a:pt x="69610" y="104983"/>
                  </a:lnTo>
                  <a:lnTo>
                    <a:pt x="66826" y="5470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373754" y="2352800"/>
              <a:ext cx="110765" cy="134160"/>
            </a:xfrm>
            <a:custGeom>
              <a:avLst/>
              <a:gdLst/>
              <a:ahLst/>
              <a:cxnLst/>
              <a:rect l="0" t="0" r="0" b="0"/>
              <a:pathLst>
                <a:path w="110765" h="134160">
                  <a:moveTo>
                    <a:pt x="16007" y="79282"/>
                  </a:moveTo>
                  <a:lnTo>
                    <a:pt x="32775" y="84872"/>
                  </a:lnTo>
                  <a:lnTo>
                    <a:pt x="50366" y="84496"/>
                  </a:lnTo>
                  <a:lnTo>
                    <a:pt x="68712" y="79260"/>
                  </a:lnTo>
                  <a:lnTo>
                    <a:pt x="84665" y="69134"/>
                  </a:lnTo>
                  <a:lnTo>
                    <a:pt x="88685" y="60818"/>
                  </a:lnTo>
                  <a:lnTo>
                    <a:pt x="90033" y="39101"/>
                  </a:lnTo>
                  <a:lnTo>
                    <a:pt x="86415" y="29098"/>
                  </a:lnTo>
                  <a:lnTo>
                    <a:pt x="73036" y="11745"/>
                  </a:lnTo>
                  <a:lnTo>
                    <a:pt x="52272" y="2472"/>
                  </a:lnTo>
                  <a:lnTo>
                    <a:pt x="40183" y="0"/>
                  </a:lnTo>
                  <a:lnTo>
                    <a:pt x="29785" y="691"/>
                  </a:lnTo>
                  <a:lnTo>
                    <a:pt x="11992" y="7698"/>
                  </a:lnTo>
                  <a:lnTo>
                    <a:pt x="6312" y="15182"/>
                  </a:lnTo>
                  <a:lnTo>
                    <a:pt x="0" y="35976"/>
                  </a:lnTo>
                  <a:lnTo>
                    <a:pt x="2036" y="73990"/>
                  </a:lnTo>
                  <a:lnTo>
                    <a:pt x="10048" y="109300"/>
                  </a:lnTo>
                  <a:lnTo>
                    <a:pt x="15544" y="118011"/>
                  </a:lnTo>
                  <a:lnTo>
                    <a:pt x="31009" y="130810"/>
                  </a:lnTo>
                  <a:lnTo>
                    <a:pt x="52700" y="134159"/>
                  </a:lnTo>
                  <a:lnTo>
                    <a:pt x="84981" y="129467"/>
                  </a:lnTo>
                  <a:lnTo>
                    <a:pt x="110764" y="121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16103" y="2401475"/>
              <a:ext cx="107268" cy="83251"/>
            </a:xfrm>
            <a:custGeom>
              <a:avLst/>
              <a:gdLst/>
              <a:ahLst/>
              <a:cxnLst/>
              <a:rect l="0" t="0" r="0" b="0"/>
              <a:pathLst>
                <a:path w="107268" h="83251">
                  <a:moveTo>
                    <a:pt x="0" y="9551"/>
                  </a:moveTo>
                  <a:lnTo>
                    <a:pt x="15619" y="65959"/>
                  </a:lnTo>
                  <a:lnTo>
                    <a:pt x="5841" y="37473"/>
                  </a:lnTo>
                  <a:lnTo>
                    <a:pt x="8835" y="18451"/>
                  </a:lnTo>
                  <a:lnTo>
                    <a:pt x="12909" y="8465"/>
                  </a:lnTo>
                  <a:lnTo>
                    <a:pt x="20305" y="2978"/>
                  </a:lnTo>
                  <a:lnTo>
                    <a:pt x="41000" y="0"/>
                  </a:lnTo>
                  <a:lnTo>
                    <a:pt x="59556" y="5696"/>
                  </a:lnTo>
                  <a:lnTo>
                    <a:pt x="75603" y="17196"/>
                  </a:lnTo>
                  <a:lnTo>
                    <a:pt x="96620" y="43401"/>
                  </a:lnTo>
                  <a:lnTo>
                    <a:pt x="106504" y="63200"/>
                  </a:lnTo>
                  <a:lnTo>
                    <a:pt x="107267" y="69883"/>
                  </a:lnTo>
                  <a:lnTo>
                    <a:pt x="105437" y="74339"/>
                  </a:lnTo>
                  <a:lnTo>
                    <a:pt x="94757" y="83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52974" y="2263626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27002" y="170691"/>
                  </a:lnTo>
                  <a:lnTo>
                    <a:pt x="33347" y="201874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68746" y="2316269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02882" y="17958"/>
                  </a:lnTo>
                  <a:lnTo>
                    <a:pt x="51474" y="347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655930" y="1794741"/>
            <a:ext cx="1472071" cy="745710"/>
            <a:chOff x="6655930" y="1794741"/>
            <a:chExt cx="1472071" cy="745710"/>
          </a:xfrm>
        </p:grpSpPr>
        <p:sp>
          <p:nvSpPr>
            <p:cNvPr id="52" name="Freeform 51"/>
            <p:cNvSpPr/>
            <p:nvPr/>
          </p:nvSpPr>
          <p:spPr>
            <a:xfrm>
              <a:off x="6655930" y="1961710"/>
              <a:ext cx="356050" cy="416421"/>
            </a:xfrm>
            <a:custGeom>
              <a:avLst/>
              <a:gdLst/>
              <a:ahLst/>
              <a:cxnLst/>
              <a:rect l="0" t="0" r="0" b="0"/>
              <a:pathLst>
                <a:path w="356050" h="416421">
                  <a:moveTo>
                    <a:pt x="261292" y="28176"/>
                  </a:moveTo>
                  <a:lnTo>
                    <a:pt x="206248" y="4151"/>
                  </a:lnTo>
                  <a:lnTo>
                    <a:pt x="169464" y="0"/>
                  </a:lnTo>
                  <a:lnTo>
                    <a:pt x="114280" y="11539"/>
                  </a:lnTo>
                  <a:lnTo>
                    <a:pt x="61301" y="48082"/>
                  </a:lnTo>
                  <a:lnTo>
                    <a:pt x="41386" y="65099"/>
                  </a:lnTo>
                  <a:lnTo>
                    <a:pt x="18190" y="100987"/>
                  </a:lnTo>
                  <a:lnTo>
                    <a:pt x="4559" y="142426"/>
                  </a:lnTo>
                  <a:lnTo>
                    <a:pt x="0" y="191229"/>
                  </a:lnTo>
                  <a:lnTo>
                    <a:pt x="989" y="242734"/>
                  </a:lnTo>
                  <a:lnTo>
                    <a:pt x="15060" y="293870"/>
                  </a:lnTo>
                  <a:lnTo>
                    <a:pt x="35216" y="338007"/>
                  </a:lnTo>
                  <a:lnTo>
                    <a:pt x="72877" y="381835"/>
                  </a:lnTo>
                  <a:lnTo>
                    <a:pt x="103690" y="402805"/>
                  </a:lnTo>
                  <a:lnTo>
                    <a:pt x="125736" y="411097"/>
                  </a:lnTo>
                  <a:lnTo>
                    <a:pt x="178018" y="416420"/>
                  </a:lnTo>
                  <a:lnTo>
                    <a:pt x="216341" y="414222"/>
                  </a:lnTo>
                  <a:lnTo>
                    <a:pt x="227815" y="411882"/>
                  </a:lnTo>
                  <a:lnTo>
                    <a:pt x="246803" y="399923"/>
                  </a:lnTo>
                  <a:lnTo>
                    <a:pt x="308730" y="342141"/>
                  </a:lnTo>
                  <a:lnTo>
                    <a:pt x="356049" y="291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66765" y="2082318"/>
              <a:ext cx="161028" cy="186294"/>
            </a:xfrm>
            <a:custGeom>
              <a:avLst/>
              <a:gdLst/>
              <a:ahLst/>
              <a:cxnLst/>
              <a:rect l="0" t="0" r="0" b="0"/>
              <a:pathLst>
                <a:path w="161028" h="186294">
                  <a:moveTo>
                    <a:pt x="3100" y="139195"/>
                  </a:moveTo>
                  <a:lnTo>
                    <a:pt x="14278" y="122427"/>
                  </a:lnTo>
                  <a:lnTo>
                    <a:pt x="29125" y="111075"/>
                  </a:lnTo>
                  <a:lnTo>
                    <a:pt x="87764" y="75403"/>
                  </a:lnTo>
                  <a:lnTo>
                    <a:pt x="123939" y="47825"/>
                  </a:lnTo>
                  <a:lnTo>
                    <a:pt x="140810" y="21265"/>
                  </a:lnTo>
                  <a:lnTo>
                    <a:pt x="140530" y="13781"/>
                  </a:lnTo>
                  <a:lnTo>
                    <a:pt x="136834" y="7623"/>
                  </a:lnTo>
                  <a:lnTo>
                    <a:pt x="130861" y="2347"/>
                  </a:lnTo>
                  <a:lnTo>
                    <a:pt x="123369" y="0"/>
                  </a:lnTo>
                  <a:lnTo>
                    <a:pt x="105686" y="511"/>
                  </a:lnTo>
                  <a:lnTo>
                    <a:pt x="65738" y="11541"/>
                  </a:lnTo>
                  <a:lnTo>
                    <a:pt x="35698" y="29751"/>
                  </a:lnTo>
                  <a:lnTo>
                    <a:pt x="19147" y="47269"/>
                  </a:lnTo>
                  <a:lnTo>
                    <a:pt x="2266" y="82452"/>
                  </a:lnTo>
                  <a:lnTo>
                    <a:pt x="0" y="105787"/>
                  </a:lnTo>
                  <a:lnTo>
                    <a:pt x="4062" y="127856"/>
                  </a:lnTo>
                  <a:lnTo>
                    <a:pt x="19503" y="158842"/>
                  </a:lnTo>
                  <a:lnTo>
                    <a:pt x="32227" y="175613"/>
                  </a:lnTo>
                  <a:lnTo>
                    <a:pt x="55040" y="184626"/>
                  </a:lnTo>
                  <a:lnTo>
                    <a:pt x="82337" y="186293"/>
                  </a:lnTo>
                  <a:lnTo>
                    <a:pt x="117435" y="174077"/>
                  </a:lnTo>
                  <a:lnTo>
                    <a:pt x="161027" y="1497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69907" y="2053057"/>
              <a:ext cx="73700" cy="187269"/>
            </a:xfrm>
            <a:custGeom>
              <a:avLst/>
              <a:gdLst/>
              <a:ahLst/>
              <a:cxnLst/>
              <a:rect l="0" t="0" r="0" b="0"/>
              <a:pathLst>
                <a:path w="73700" h="187269">
                  <a:moveTo>
                    <a:pt x="0" y="84228"/>
                  </a:moveTo>
                  <a:lnTo>
                    <a:pt x="9574" y="115510"/>
                  </a:lnTo>
                  <a:lnTo>
                    <a:pt x="53391" y="168338"/>
                  </a:lnTo>
                  <a:lnTo>
                    <a:pt x="71711" y="187268"/>
                  </a:lnTo>
                  <a:lnTo>
                    <a:pt x="34333" y="150136"/>
                  </a:lnTo>
                  <a:lnTo>
                    <a:pt x="19401" y="124033"/>
                  </a:lnTo>
                  <a:lnTo>
                    <a:pt x="13157" y="88483"/>
                  </a:lnTo>
                  <a:lnTo>
                    <a:pt x="17936" y="65062"/>
                  </a:lnTo>
                  <a:lnTo>
                    <a:pt x="33780" y="35265"/>
                  </a:lnTo>
                  <a:lnTo>
                    <a:pt x="53293" y="1473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85720" y="1853015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26364" y="63450"/>
                  </a:lnTo>
                  <a:lnTo>
                    <a:pt x="56117" y="124664"/>
                  </a:lnTo>
                  <a:lnTo>
                    <a:pt x="89853" y="187752"/>
                  </a:lnTo>
                  <a:lnTo>
                    <a:pt x="126159" y="251066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33077" y="1905658"/>
              <a:ext cx="189515" cy="105286"/>
            </a:xfrm>
            <a:custGeom>
              <a:avLst/>
              <a:gdLst/>
              <a:ahLst/>
              <a:cxnLst/>
              <a:rect l="0" t="0" r="0" b="0"/>
              <a:pathLst>
                <a:path w="189515" h="105286">
                  <a:moveTo>
                    <a:pt x="189514" y="0"/>
                  </a:moveTo>
                  <a:lnTo>
                    <a:pt x="128403" y="35916"/>
                  </a:lnTo>
                  <a:lnTo>
                    <a:pt x="68382" y="70298"/>
                  </a:lnTo>
                  <a:lnTo>
                    <a:pt x="12240" y="990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81858" y="1964916"/>
              <a:ext cx="225003" cy="142353"/>
            </a:xfrm>
            <a:custGeom>
              <a:avLst/>
              <a:gdLst/>
              <a:ahLst/>
              <a:cxnLst/>
              <a:rect l="0" t="0" r="0" b="0"/>
              <a:pathLst>
                <a:path w="225003" h="142353">
                  <a:moveTo>
                    <a:pt x="130245" y="24970"/>
                  </a:moveTo>
                  <a:lnTo>
                    <a:pt x="86283" y="1251"/>
                  </a:lnTo>
                  <a:lnTo>
                    <a:pt x="63134" y="0"/>
                  </a:lnTo>
                  <a:lnTo>
                    <a:pt x="50409" y="1304"/>
                  </a:lnTo>
                  <a:lnTo>
                    <a:pt x="26913" y="12112"/>
                  </a:lnTo>
                  <a:lnTo>
                    <a:pt x="15733" y="19907"/>
                  </a:lnTo>
                  <a:lnTo>
                    <a:pt x="8280" y="30953"/>
                  </a:lnTo>
                  <a:lnTo>
                    <a:pt x="0" y="58825"/>
                  </a:lnTo>
                  <a:lnTo>
                    <a:pt x="2558" y="84470"/>
                  </a:lnTo>
                  <a:lnTo>
                    <a:pt x="11495" y="106396"/>
                  </a:lnTo>
                  <a:lnTo>
                    <a:pt x="23265" y="123940"/>
                  </a:lnTo>
                  <a:lnTo>
                    <a:pt x="39415" y="136417"/>
                  </a:lnTo>
                  <a:lnTo>
                    <a:pt x="48635" y="141382"/>
                  </a:lnTo>
                  <a:lnTo>
                    <a:pt x="57121" y="142352"/>
                  </a:lnTo>
                  <a:lnTo>
                    <a:pt x="72789" y="137191"/>
                  </a:lnTo>
                  <a:lnTo>
                    <a:pt x="94764" y="115542"/>
                  </a:lnTo>
                  <a:lnTo>
                    <a:pt x="110504" y="81312"/>
                  </a:lnTo>
                  <a:lnTo>
                    <a:pt x="112503" y="58200"/>
                  </a:lnTo>
                  <a:lnTo>
                    <a:pt x="111397" y="47123"/>
                  </a:lnTo>
                  <a:lnTo>
                    <a:pt x="113001" y="42078"/>
                  </a:lnTo>
                  <a:lnTo>
                    <a:pt x="116409" y="41055"/>
                  </a:lnTo>
                  <a:lnTo>
                    <a:pt x="126435" y="46156"/>
                  </a:lnTo>
                  <a:lnTo>
                    <a:pt x="155055" y="65376"/>
                  </a:lnTo>
                  <a:lnTo>
                    <a:pt x="164333" y="69455"/>
                  </a:lnTo>
                  <a:lnTo>
                    <a:pt x="184000" y="70867"/>
                  </a:lnTo>
                  <a:lnTo>
                    <a:pt x="225002" y="67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17388" y="1926715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0244" y="43962"/>
                  </a:lnTo>
                  <a:lnTo>
                    <a:pt x="44987" y="7384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54218" y="18214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00334" y="1794741"/>
              <a:ext cx="180268" cy="170728"/>
            </a:xfrm>
            <a:custGeom>
              <a:avLst/>
              <a:gdLst/>
              <a:ahLst/>
              <a:cxnLst/>
              <a:rect l="0" t="0" r="0" b="0"/>
              <a:pathLst>
                <a:path w="180268" h="170728">
                  <a:moveTo>
                    <a:pt x="1282" y="100388"/>
                  </a:moveTo>
                  <a:lnTo>
                    <a:pt x="38368" y="153093"/>
                  </a:lnTo>
                  <a:lnTo>
                    <a:pt x="56370" y="169046"/>
                  </a:lnTo>
                  <a:lnTo>
                    <a:pt x="60234" y="170727"/>
                  </a:lnTo>
                  <a:lnTo>
                    <a:pt x="60471" y="168338"/>
                  </a:lnTo>
                  <a:lnTo>
                    <a:pt x="24999" y="109964"/>
                  </a:lnTo>
                  <a:lnTo>
                    <a:pt x="4540" y="73460"/>
                  </a:lnTo>
                  <a:lnTo>
                    <a:pt x="0" y="49815"/>
                  </a:lnTo>
                  <a:lnTo>
                    <a:pt x="3053" y="28778"/>
                  </a:lnTo>
                  <a:lnTo>
                    <a:pt x="12207" y="11630"/>
                  </a:lnTo>
                  <a:lnTo>
                    <a:pt x="21434" y="6121"/>
                  </a:lnTo>
                  <a:lnTo>
                    <a:pt x="47283" y="0"/>
                  </a:lnTo>
                  <a:lnTo>
                    <a:pt x="83542" y="2143"/>
                  </a:lnTo>
                  <a:lnTo>
                    <a:pt x="116512" y="15776"/>
                  </a:lnTo>
                  <a:lnTo>
                    <a:pt x="142919" y="40223"/>
                  </a:lnTo>
                  <a:lnTo>
                    <a:pt x="180267" y="100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74021" y="2363104"/>
              <a:ext cx="174913" cy="177347"/>
            </a:xfrm>
            <a:custGeom>
              <a:avLst/>
              <a:gdLst/>
              <a:ahLst/>
              <a:cxnLst/>
              <a:rect l="0" t="0" r="0" b="0"/>
              <a:pathLst>
                <a:path w="174913" h="177347">
                  <a:moveTo>
                    <a:pt x="6455" y="163735"/>
                  </a:moveTo>
                  <a:lnTo>
                    <a:pt x="25606" y="146924"/>
                  </a:lnTo>
                  <a:lnTo>
                    <a:pt x="83126" y="107339"/>
                  </a:lnTo>
                  <a:lnTo>
                    <a:pt x="119737" y="76339"/>
                  </a:lnTo>
                  <a:lnTo>
                    <a:pt x="127600" y="66867"/>
                  </a:lnTo>
                  <a:lnTo>
                    <a:pt x="131672" y="57042"/>
                  </a:lnTo>
                  <a:lnTo>
                    <a:pt x="133077" y="36767"/>
                  </a:lnTo>
                  <a:lnTo>
                    <a:pt x="126683" y="19177"/>
                  </a:lnTo>
                  <a:lnTo>
                    <a:pt x="121702" y="11211"/>
                  </a:lnTo>
                  <a:lnTo>
                    <a:pt x="113702" y="5901"/>
                  </a:lnTo>
                  <a:lnTo>
                    <a:pt x="92335" y="0"/>
                  </a:lnTo>
                  <a:lnTo>
                    <a:pt x="59588" y="2267"/>
                  </a:lnTo>
                  <a:lnTo>
                    <a:pt x="41378" y="10473"/>
                  </a:lnTo>
                  <a:lnTo>
                    <a:pt x="10624" y="34805"/>
                  </a:lnTo>
                  <a:lnTo>
                    <a:pt x="2459" y="54570"/>
                  </a:lnTo>
                  <a:lnTo>
                    <a:pt x="0" y="77783"/>
                  </a:lnTo>
                  <a:lnTo>
                    <a:pt x="2807" y="99798"/>
                  </a:lnTo>
                  <a:lnTo>
                    <a:pt x="16553" y="131922"/>
                  </a:lnTo>
                  <a:lnTo>
                    <a:pt x="41033" y="158078"/>
                  </a:lnTo>
                  <a:lnTo>
                    <a:pt x="70513" y="175057"/>
                  </a:lnTo>
                  <a:lnTo>
                    <a:pt x="91077" y="177346"/>
                  </a:lnTo>
                  <a:lnTo>
                    <a:pt x="148274" y="166264"/>
                  </a:lnTo>
                  <a:lnTo>
                    <a:pt x="174912" y="1532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38404" y="2253098"/>
              <a:ext cx="141519" cy="190938"/>
            </a:xfrm>
            <a:custGeom>
              <a:avLst/>
              <a:gdLst/>
              <a:ahLst/>
              <a:cxnLst/>
              <a:rect l="0" t="0" r="0" b="0"/>
              <a:pathLst>
                <a:path w="141519" h="190938">
                  <a:moveTo>
                    <a:pt x="0" y="94756"/>
                  </a:moveTo>
                  <a:lnTo>
                    <a:pt x="17981" y="118803"/>
                  </a:lnTo>
                  <a:lnTo>
                    <a:pt x="74353" y="161391"/>
                  </a:lnTo>
                  <a:lnTo>
                    <a:pt x="126428" y="190937"/>
                  </a:lnTo>
                  <a:lnTo>
                    <a:pt x="133419" y="189292"/>
                  </a:lnTo>
                  <a:lnTo>
                    <a:pt x="138079" y="183517"/>
                  </a:lnTo>
                  <a:lnTo>
                    <a:pt x="141186" y="174987"/>
                  </a:lnTo>
                  <a:lnTo>
                    <a:pt x="141518" y="156151"/>
                  </a:lnTo>
                  <a:lnTo>
                    <a:pt x="125825" y="94601"/>
                  </a:lnTo>
                  <a:lnTo>
                    <a:pt x="117924" y="74800"/>
                  </a:lnTo>
                  <a:lnTo>
                    <a:pt x="96906" y="367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80262" y="2216429"/>
              <a:ext cx="184527" cy="149153"/>
            </a:xfrm>
            <a:custGeom>
              <a:avLst/>
              <a:gdLst/>
              <a:ahLst/>
              <a:cxnLst/>
              <a:rect l="0" t="0" r="0" b="0"/>
              <a:pathLst>
                <a:path w="184527" h="149153">
                  <a:moveTo>
                    <a:pt x="16069" y="68254"/>
                  </a:moveTo>
                  <a:lnTo>
                    <a:pt x="34050" y="83896"/>
                  </a:lnTo>
                  <a:lnTo>
                    <a:pt x="50966" y="91974"/>
                  </a:lnTo>
                  <a:lnTo>
                    <a:pt x="70184" y="93224"/>
                  </a:lnTo>
                  <a:lnTo>
                    <a:pt x="111117" y="84495"/>
                  </a:lnTo>
                  <a:lnTo>
                    <a:pt x="119209" y="79082"/>
                  </a:lnTo>
                  <a:lnTo>
                    <a:pt x="131319" y="63708"/>
                  </a:lnTo>
                  <a:lnTo>
                    <a:pt x="134362" y="45177"/>
                  </a:lnTo>
                  <a:lnTo>
                    <a:pt x="133536" y="35322"/>
                  </a:lnTo>
                  <a:lnTo>
                    <a:pt x="123259" y="18133"/>
                  </a:lnTo>
                  <a:lnTo>
                    <a:pt x="115605" y="10274"/>
                  </a:lnTo>
                  <a:lnTo>
                    <a:pt x="91503" y="1541"/>
                  </a:lnTo>
                  <a:lnTo>
                    <a:pt x="63634" y="0"/>
                  </a:lnTo>
                  <a:lnTo>
                    <a:pt x="39548" y="7113"/>
                  </a:lnTo>
                  <a:lnTo>
                    <a:pt x="11848" y="24272"/>
                  </a:lnTo>
                  <a:lnTo>
                    <a:pt x="6236" y="33084"/>
                  </a:lnTo>
                  <a:lnTo>
                    <a:pt x="0" y="55353"/>
                  </a:lnTo>
                  <a:lnTo>
                    <a:pt x="2080" y="88608"/>
                  </a:lnTo>
                  <a:lnTo>
                    <a:pt x="13361" y="110056"/>
                  </a:lnTo>
                  <a:lnTo>
                    <a:pt x="30074" y="128947"/>
                  </a:lnTo>
                  <a:lnTo>
                    <a:pt x="49200" y="141242"/>
                  </a:lnTo>
                  <a:lnTo>
                    <a:pt x="90876" y="149152"/>
                  </a:lnTo>
                  <a:lnTo>
                    <a:pt x="117168" y="144763"/>
                  </a:lnTo>
                  <a:lnTo>
                    <a:pt x="162641" y="122882"/>
                  </a:lnTo>
                  <a:lnTo>
                    <a:pt x="174799" y="112810"/>
                  </a:lnTo>
                  <a:lnTo>
                    <a:pt x="184526" y="99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67418" y="2178194"/>
              <a:ext cx="155298" cy="146124"/>
            </a:xfrm>
            <a:custGeom>
              <a:avLst/>
              <a:gdLst/>
              <a:ahLst/>
              <a:cxnLst/>
              <a:rect l="0" t="0" r="0" b="0"/>
              <a:pathLst>
                <a:path w="155298" h="146124">
                  <a:moveTo>
                    <a:pt x="7898" y="64376"/>
                  </a:moveTo>
                  <a:lnTo>
                    <a:pt x="13487" y="86732"/>
                  </a:lnTo>
                  <a:lnTo>
                    <a:pt x="33731" y="117403"/>
                  </a:lnTo>
                  <a:lnTo>
                    <a:pt x="58928" y="146123"/>
                  </a:lnTo>
                  <a:lnTo>
                    <a:pt x="58296" y="145780"/>
                  </a:lnTo>
                  <a:lnTo>
                    <a:pt x="27834" y="104393"/>
                  </a:lnTo>
                  <a:lnTo>
                    <a:pt x="6247" y="63961"/>
                  </a:lnTo>
                  <a:lnTo>
                    <a:pt x="0" y="27078"/>
                  </a:lnTo>
                  <a:lnTo>
                    <a:pt x="2632" y="17284"/>
                  </a:lnTo>
                  <a:lnTo>
                    <a:pt x="7897" y="9584"/>
                  </a:lnTo>
                  <a:lnTo>
                    <a:pt x="14916" y="3282"/>
                  </a:lnTo>
                  <a:lnTo>
                    <a:pt x="23105" y="250"/>
                  </a:lnTo>
                  <a:lnTo>
                    <a:pt x="41562" y="0"/>
                  </a:lnTo>
                  <a:lnTo>
                    <a:pt x="71685" y="6437"/>
                  </a:lnTo>
                  <a:lnTo>
                    <a:pt x="125229" y="40576"/>
                  </a:lnTo>
                  <a:lnTo>
                    <a:pt x="155297" y="74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01658" y="2021471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0" y="0"/>
                  </a:moveTo>
                  <a:lnTo>
                    <a:pt x="19129" y="62258"/>
                  </a:lnTo>
                  <a:lnTo>
                    <a:pt x="63834" y="124047"/>
                  </a:lnTo>
                  <a:lnTo>
                    <a:pt x="107374" y="185802"/>
                  </a:lnTo>
                  <a:lnTo>
                    <a:pt x="126342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38487" y="2042528"/>
              <a:ext cx="157929" cy="115815"/>
            </a:xfrm>
            <a:custGeom>
              <a:avLst/>
              <a:gdLst/>
              <a:ahLst/>
              <a:cxnLst/>
              <a:rect l="0" t="0" r="0" b="0"/>
              <a:pathLst>
                <a:path w="157929" h="115815">
                  <a:moveTo>
                    <a:pt x="157928" y="0"/>
                  </a:moveTo>
                  <a:lnTo>
                    <a:pt x="139947" y="24047"/>
                  </a:lnTo>
                  <a:lnTo>
                    <a:pt x="88185" y="59593"/>
                  </a:lnTo>
                  <a:lnTo>
                    <a:pt x="26893" y="9474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447935" y="1821430"/>
            <a:ext cx="1289889" cy="873866"/>
            <a:chOff x="3447935" y="1821430"/>
            <a:chExt cx="1289889" cy="873866"/>
          </a:xfrm>
        </p:grpSpPr>
        <p:sp>
          <p:nvSpPr>
            <p:cNvPr id="68" name="Freeform 67"/>
            <p:cNvSpPr/>
            <p:nvPr/>
          </p:nvSpPr>
          <p:spPr>
            <a:xfrm>
              <a:off x="3447935" y="1831958"/>
              <a:ext cx="173869" cy="271854"/>
            </a:xfrm>
            <a:custGeom>
              <a:avLst/>
              <a:gdLst/>
              <a:ahLst/>
              <a:cxnLst/>
              <a:rect l="0" t="0" r="0" b="0"/>
              <a:pathLst>
                <a:path w="173869" h="271854">
                  <a:moveTo>
                    <a:pt x="36997" y="0"/>
                  </a:moveTo>
                  <a:lnTo>
                    <a:pt x="31408" y="58617"/>
                  </a:lnTo>
                  <a:lnTo>
                    <a:pt x="19039" y="118857"/>
                  </a:lnTo>
                  <a:lnTo>
                    <a:pt x="8450" y="170097"/>
                  </a:lnTo>
                  <a:lnTo>
                    <a:pt x="6012" y="224932"/>
                  </a:lnTo>
                  <a:lnTo>
                    <a:pt x="0" y="261229"/>
                  </a:lnTo>
                  <a:lnTo>
                    <a:pt x="1804" y="267739"/>
                  </a:lnTo>
                  <a:lnTo>
                    <a:pt x="6516" y="270910"/>
                  </a:lnTo>
                  <a:lnTo>
                    <a:pt x="13167" y="271853"/>
                  </a:lnTo>
                  <a:lnTo>
                    <a:pt x="29916" y="266663"/>
                  </a:lnTo>
                  <a:lnTo>
                    <a:pt x="80442" y="249856"/>
                  </a:lnTo>
                  <a:lnTo>
                    <a:pt x="136003" y="243677"/>
                  </a:lnTo>
                  <a:lnTo>
                    <a:pt x="17386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84932" y="193724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84932" y="182143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50242" y="1986623"/>
              <a:ext cx="213717" cy="286807"/>
            </a:xfrm>
            <a:custGeom>
              <a:avLst/>
              <a:gdLst/>
              <a:ahLst/>
              <a:cxnLst/>
              <a:rect l="0" t="0" r="0" b="0"/>
              <a:pathLst>
                <a:path w="213717" h="286807">
                  <a:moveTo>
                    <a:pt x="97903" y="34848"/>
                  </a:moveTo>
                  <a:lnTo>
                    <a:pt x="92314" y="18080"/>
                  </a:lnTo>
                  <a:lnTo>
                    <a:pt x="80211" y="6729"/>
                  </a:lnTo>
                  <a:lnTo>
                    <a:pt x="72070" y="2064"/>
                  </a:lnTo>
                  <a:lnTo>
                    <a:pt x="53666" y="0"/>
                  </a:lnTo>
                  <a:lnTo>
                    <a:pt x="34958" y="4152"/>
                  </a:lnTo>
                  <a:lnTo>
                    <a:pt x="18845" y="13797"/>
                  </a:lnTo>
                  <a:lnTo>
                    <a:pt x="7004" y="29002"/>
                  </a:lnTo>
                  <a:lnTo>
                    <a:pt x="2208" y="37969"/>
                  </a:lnTo>
                  <a:lnTo>
                    <a:pt x="0" y="60412"/>
                  </a:lnTo>
                  <a:lnTo>
                    <a:pt x="4088" y="83644"/>
                  </a:lnTo>
                  <a:lnTo>
                    <a:pt x="13703" y="101769"/>
                  </a:lnTo>
                  <a:lnTo>
                    <a:pt x="20712" y="106368"/>
                  </a:lnTo>
                  <a:lnTo>
                    <a:pt x="37860" y="108359"/>
                  </a:lnTo>
                  <a:lnTo>
                    <a:pt x="54059" y="102225"/>
                  </a:lnTo>
                  <a:lnTo>
                    <a:pt x="69058" y="90530"/>
                  </a:lnTo>
                  <a:lnTo>
                    <a:pt x="83523" y="73633"/>
                  </a:lnTo>
                  <a:lnTo>
                    <a:pt x="88317" y="72403"/>
                  </a:lnTo>
                  <a:lnTo>
                    <a:pt x="91512" y="76262"/>
                  </a:lnTo>
                  <a:lnTo>
                    <a:pt x="96009" y="107170"/>
                  </a:lnTo>
                  <a:lnTo>
                    <a:pt x="103118" y="158838"/>
                  </a:lnTo>
                  <a:lnTo>
                    <a:pt x="107382" y="211245"/>
                  </a:lnTo>
                  <a:lnTo>
                    <a:pt x="108224" y="266657"/>
                  </a:lnTo>
                  <a:lnTo>
                    <a:pt x="109509" y="286443"/>
                  </a:lnTo>
                  <a:lnTo>
                    <a:pt x="111489" y="286806"/>
                  </a:lnTo>
                  <a:lnTo>
                    <a:pt x="116809" y="277851"/>
                  </a:lnTo>
                  <a:lnTo>
                    <a:pt x="132876" y="246625"/>
                  </a:lnTo>
                  <a:lnTo>
                    <a:pt x="146202" y="233086"/>
                  </a:lnTo>
                  <a:lnTo>
                    <a:pt x="204720" y="206729"/>
                  </a:lnTo>
                  <a:lnTo>
                    <a:pt x="213716" y="2033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05727" y="1979357"/>
              <a:ext cx="139097" cy="118927"/>
            </a:xfrm>
            <a:custGeom>
              <a:avLst/>
              <a:gdLst/>
              <a:ahLst/>
              <a:cxnLst/>
              <a:rect l="0" t="0" r="0" b="0"/>
              <a:pathLst>
                <a:path w="139097" h="11892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74247"/>
                  </a:lnTo>
                  <a:lnTo>
                    <a:pt x="25527" y="99858"/>
                  </a:lnTo>
                  <a:lnTo>
                    <a:pt x="41357" y="111842"/>
                  </a:lnTo>
                  <a:lnTo>
                    <a:pt x="50491" y="116675"/>
                  </a:lnTo>
                  <a:lnTo>
                    <a:pt x="69999" y="118926"/>
                  </a:lnTo>
                  <a:lnTo>
                    <a:pt x="90367" y="114857"/>
                  </a:lnTo>
                  <a:lnTo>
                    <a:pt x="111118" y="105250"/>
                  </a:lnTo>
                  <a:lnTo>
                    <a:pt x="125800" y="86942"/>
                  </a:lnTo>
                  <a:lnTo>
                    <a:pt x="135055" y="63207"/>
                  </a:lnTo>
                  <a:lnTo>
                    <a:pt x="139096" y="27047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8346" y="1985049"/>
              <a:ext cx="139883" cy="108488"/>
            </a:xfrm>
            <a:custGeom>
              <a:avLst/>
              <a:gdLst/>
              <a:ahLst/>
              <a:cxnLst/>
              <a:rect l="0" t="0" r="0" b="0"/>
              <a:pathLst>
                <a:path w="139883" h="108488">
                  <a:moveTo>
                    <a:pt x="97768" y="57479"/>
                  </a:moveTo>
                  <a:lnTo>
                    <a:pt x="77524" y="13517"/>
                  </a:lnTo>
                  <a:lnTo>
                    <a:pt x="69064" y="7114"/>
                  </a:lnTo>
                  <a:lnTo>
                    <a:pt x="47186" y="0"/>
                  </a:lnTo>
                  <a:lnTo>
                    <a:pt x="37141" y="442"/>
                  </a:lnTo>
                  <a:lnTo>
                    <a:pt x="19740" y="7173"/>
                  </a:lnTo>
                  <a:lnTo>
                    <a:pt x="7326" y="21083"/>
                  </a:lnTo>
                  <a:lnTo>
                    <a:pt x="2378" y="29705"/>
                  </a:lnTo>
                  <a:lnTo>
                    <a:pt x="0" y="51764"/>
                  </a:lnTo>
                  <a:lnTo>
                    <a:pt x="8006" y="98464"/>
                  </a:lnTo>
                  <a:lnTo>
                    <a:pt x="14530" y="104690"/>
                  </a:lnTo>
                  <a:lnTo>
                    <a:pt x="23558" y="107670"/>
                  </a:lnTo>
                  <a:lnTo>
                    <a:pt x="34257" y="108487"/>
                  </a:lnTo>
                  <a:lnTo>
                    <a:pt x="52383" y="103156"/>
                  </a:lnTo>
                  <a:lnTo>
                    <a:pt x="60492" y="98459"/>
                  </a:lnTo>
                  <a:lnTo>
                    <a:pt x="72622" y="83881"/>
                  </a:lnTo>
                  <a:lnTo>
                    <a:pt x="77494" y="75081"/>
                  </a:lnTo>
                  <a:lnTo>
                    <a:pt x="83082" y="71553"/>
                  </a:lnTo>
                  <a:lnTo>
                    <a:pt x="89147" y="71541"/>
                  </a:lnTo>
                  <a:lnTo>
                    <a:pt x="102125" y="77767"/>
                  </a:lnTo>
                  <a:lnTo>
                    <a:pt x="126401" y="94588"/>
                  </a:lnTo>
                  <a:lnTo>
                    <a:pt x="139882" y="9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83106" y="1874072"/>
              <a:ext cx="17765" cy="252685"/>
            </a:xfrm>
            <a:custGeom>
              <a:avLst/>
              <a:gdLst/>
              <a:ahLst/>
              <a:cxnLst/>
              <a:rect l="0" t="0" r="0" b="0"/>
              <a:pathLst>
                <a:path w="17765" h="25268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14208" y="198832"/>
                  </a:lnTo>
                  <a:lnTo>
                    <a:pt x="1776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64041" y="1884601"/>
              <a:ext cx="42115" cy="231627"/>
            </a:xfrm>
            <a:custGeom>
              <a:avLst/>
              <a:gdLst/>
              <a:ahLst/>
              <a:cxnLst/>
              <a:rect l="0" t="0" r="0" b="0"/>
              <a:pathLst>
                <a:path w="42115" h="231627">
                  <a:moveTo>
                    <a:pt x="0" y="0"/>
                  </a:moveTo>
                  <a:lnTo>
                    <a:pt x="3120" y="54144"/>
                  </a:lnTo>
                  <a:lnTo>
                    <a:pt x="14654" y="114680"/>
                  </a:lnTo>
                  <a:lnTo>
                    <a:pt x="28198" y="174558"/>
                  </a:lnTo>
                  <a:lnTo>
                    <a:pt x="42114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58798" y="2010943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0" y="0"/>
                  </a:moveTo>
                  <a:lnTo>
                    <a:pt x="34897" y="29308"/>
                  </a:lnTo>
                  <a:lnTo>
                    <a:pt x="63171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69326" y="1937243"/>
              <a:ext cx="115815" cy="326384"/>
            </a:xfrm>
            <a:custGeom>
              <a:avLst/>
              <a:gdLst/>
              <a:ahLst/>
              <a:cxnLst/>
              <a:rect l="0" t="0" r="0" b="0"/>
              <a:pathLst>
                <a:path w="115815" h="326384">
                  <a:moveTo>
                    <a:pt x="115814" y="0"/>
                  </a:moveTo>
                  <a:lnTo>
                    <a:pt x="104635" y="11178"/>
                  </a:lnTo>
                  <a:lnTo>
                    <a:pt x="75380" y="73218"/>
                  </a:lnTo>
                  <a:lnTo>
                    <a:pt x="57177" y="125294"/>
                  </a:lnTo>
                  <a:lnTo>
                    <a:pt x="39197" y="187573"/>
                  </a:lnTo>
                  <a:lnTo>
                    <a:pt x="19051" y="250871"/>
                  </a:lnTo>
                  <a:lnTo>
                    <a:pt x="3318" y="31320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19076" y="2221513"/>
              <a:ext cx="18624" cy="252685"/>
            </a:xfrm>
            <a:custGeom>
              <a:avLst/>
              <a:gdLst/>
              <a:ahLst/>
              <a:cxnLst/>
              <a:rect l="0" t="0" r="0" b="0"/>
              <a:pathLst>
                <a:path w="18624" h="252685">
                  <a:moveTo>
                    <a:pt x="18623" y="0"/>
                  </a:moveTo>
                  <a:lnTo>
                    <a:pt x="3969" y="53027"/>
                  </a:lnTo>
                  <a:lnTo>
                    <a:pt x="0" y="110473"/>
                  </a:lnTo>
                  <a:lnTo>
                    <a:pt x="6149" y="168094"/>
                  </a:lnTo>
                  <a:lnTo>
                    <a:pt x="7711" y="224536"/>
                  </a:lnTo>
                  <a:lnTo>
                    <a:pt x="809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95281" y="2400497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90342" y="2316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76033" y="2253098"/>
              <a:ext cx="9066" cy="231628"/>
            </a:xfrm>
            <a:custGeom>
              <a:avLst/>
              <a:gdLst/>
              <a:ahLst/>
              <a:cxnLst/>
              <a:rect l="0" t="0" r="0" b="0"/>
              <a:pathLst>
                <a:path w="9066" h="231628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8472" y="178430"/>
                  </a:lnTo>
                  <a:lnTo>
                    <a:pt x="906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13349" y="2305741"/>
              <a:ext cx="66507" cy="157928"/>
            </a:xfrm>
            <a:custGeom>
              <a:avLst/>
              <a:gdLst/>
              <a:ahLst/>
              <a:cxnLst/>
              <a:rect l="0" t="0" r="0" b="0"/>
              <a:pathLst>
                <a:path w="66507" h="157928">
                  <a:moveTo>
                    <a:pt x="55977" y="0"/>
                  </a:moveTo>
                  <a:lnTo>
                    <a:pt x="17604" y="29308"/>
                  </a:lnTo>
                  <a:lnTo>
                    <a:pt x="1974" y="55087"/>
                  </a:lnTo>
                  <a:lnTo>
                    <a:pt x="0" y="74785"/>
                  </a:lnTo>
                  <a:lnTo>
                    <a:pt x="4192" y="94069"/>
                  </a:lnTo>
                  <a:lnTo>
                    <a:pt x="25947" y="125512"/>
                  </a:lnTo>
                  <a:lnTo>
                    <a:pt x="45910" y="144033"/>
                  </a:lnTo>
                  <a:lnTo>
                    <a:pt x="6650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90383" y="2315286"/>
              <a:ext cx="105286" cy="141743"/>
            </a:xfrm>
            <a:custGeom>
              <a:avLst/>
              <a:gdLst/>
              <a:ahLst/>
              <a:cxnLst/>
              <a:rect l="0" t="0" r="0" b="0"/>
              <a:pathLst>
                <a:path w="105286" h="141743">
                  <a:moveTo>
                    <a:pt x="0" y="95740"/>
                  </a:moveTo>
                  <a:lnTo>
                    <a:pt x="53875" y="77781"/>
                  </a:lnTo>
                  <a:lnTo>
                    <a:pt x="74247" y="70990"/>
                  </a:lnTo>
                  <a:lnTo>
                    <a:pt x="88761" y="57834"/>
                  </a:lnTo>
                  <a:lnTo>
                    <a:pt x="94269" y="49412"/>
                  </a:lnTo>
                  <a:lnTo>
                    <a:pt x="97270" y="30696"/>
                  </a:lnTo>
                  <a:lnTo>
                    <a:pt x="96432" y="20792"/>
                  </a:lnTo>
                  <a:lnTo>
                    <a:pt x="92364" y="13019"/>
                  </a:lnTo>
                  <a:lnTo>
                    <a:pt x="78485" y="1263"/>
                  </a:lnTo>
                  <a:lnTo>
                    <a:pt x="69871" y="0"/>
                  </a:lnTo>
                  <a:lnTo>
                    <a:pt x="50941" y="4835"/>
                  </a:lnTo>
                  <a:lnTo>
                    <a:pt x="37069" y="17903"/>
                  </a:lnTo>
                  <a:lnTo>
                    <a:pt x="18631" y="54888"/>
                  </a:lnTo>
                  <a:lnTo>
                    <a:pt x="12929" y="91174"/>
                  </a:lnTo>
                  <a:lnTo>
                    <a:pt x="17835" y="114767"/>
                  </a:lnTo>
                  <a:lnTo>
                    <a:pt x="22418" y="125972"/>
                  </a:lnTo>
                  <a:lnTo>
                    <a:pt x="30153" y="133442"/>
                  </a:lnTo>
                  <a:lnTo>
                    <a:pt x="51226" y="141742"/>
                  </a:lnTo>
                  <a:lnTo>
                    <a:pt x="73070" y="139192"/>
                  </a:lnTo>
                  <a:lnTo>
                    <a:pt x="105285" y="127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69367" y="223204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9879" y="178430"/>
                  </a:lnTo>
                  <a:lnTo>
                    <a:pt x="10336" y="21781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43067" y="2421554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22010" y="2337326"/>
              <a:ext cx="115814" cy="357970"/>
            </a:xfrm>
            <a:custGeom>
              <a:avLst/>
              <a:gdLst/>
              <a:ahLst/>
              <a:cxnLst/>
              <a:rect l="0" t="0" r="0" b="0"/>
              <a:pathLst>
                <a:path w="115814" h="357970">
                  <a:moveTo>
                    <a:pt x="115813" y="0"/>
                  </a:moveTo>
                  <a:lnTo>
                    <a:pt x="92094" y="58617"/>
                  </a:lnTo>
                  <a:lnTo>
                    <a:pt x="70141" y="121196"/>
                  </a:lnTo>
                  <a:lnTo>
                    <a:pt x="56007" y="172521"/>
                  </a:lnTo>
                  <a:lnTo>
                    <a:pt x="38692" y="222433"/>
                  </a:lnTo>
                  <a:lnTo>
                    <a:pt x="21767" y="278164"/>
                  </a:lnTo>
                  <a:lnTo>
                    <a:pt x="7159" y="33362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621388" y="905450"/>
            <a:ext cx="2379442" cy="389556"/>
            <a:chOff x="1621388" y="905450"/>
            <a:chExt cx="2379442" cy="389556"/>
          </a:xfrm>
        </p:grpSpPr>
        <p:sp>
          <p:nvSpPr>
            <p:cNvPr id="88" name="Freeform 87"/>
            <p:cNvSpPr/>
            <p:nvPr/>
          </p:nvSpPr>
          <p:spPr>
            <a:xfrm>
              <a:off x="1630911" y="926507"/>
              <a:ext cx="116820" cy="178986"/>
            </a:xfrm>
            <a:custGeom>
              <a:avLst/>
              <a:gdLst/>
              <a:ahLst/>
              <a:cxnLst/>
              <a:rect l="0" t="0" r="0" b="0"/>
              <a:pathLst>
                <a:path w="116820" h="178986">
                  <a:moveTo>
                    <a:pt x="116819" y="0"/>
                  </a:moveTo>
                  <a:lnTo>
                    <a:pt x="67321" y="58563"/>
                  </a:lnTo>
                  <a:lnTo>
                    <a:pt x="10149" y="109900"/>
                  </a:lnTo>
                  <a:lnTo>
                    <a:pt x="0" y="128393"/>
                  </a:lnTo>
                  <a:lnTo>
                    <a:pt x="335" y="137068"/>
                  </a:lnTo>
                  <a:lnTo>
                    <a:pt x="4068" y="145191"/>
                  </a:lnTo>
                  <a:lnTo>
                    <a:pt x="10066" y="152946"/>
                  </a:lnTo>
                  <a:lnTo>
                    <a:pt x="29209" y="161563"/>
                  </a:lnTo>
                  <a:lnTo>
                    <a:pt x="89226" y="176184"/>
                  </a:lnTo>
                  <a:lnTo>
                    <a:pt x="10629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21388" y="1021264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0" y="31585"/>
                  </a:moveTo>
                  <a:lnTo>
                    <a:pt x="58617" y="25996"/>
                  </a:lnTo>
                  <a:lnTo>
                    <a:pt x="112791" y="22032"/>
                  </a:lnTo>
                  <a:lnTo>
                    <a:pt x="165433" y="18130"/>
                  </a:lnTo>
                  <a:lnTo>
                    <a:pt x="227936" y="10360"/>
                  </a:lnTo>
                  <a:lnTo>
                    <a:pt x="269892" y="2393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15784" y="915979"/>
              <a:ext cx="132030" cy="239721"/>
            </a:xfrm>
            <a:custGeom>
              <a:avLst/>
              <a:gdLst/>
              <a:ahLst/>
              <a:cxnLst/>
              <a:rect l="0" t="0" r="0" b="0"/>
              <a:pathLst>
                <a:path w="132030" h="239721">
                  <a:moveTo>
                    <a:pt x="5687" y="0"/>
                  </a:moveTo>
                  <a:lnTo>
                    <a:pt x="98" y="16767"/>
                  </a:lnTo>
                  <a:lnTo>
                    <a:pt x="473" y="34358"/>
                  </a:lnTo>
                  <a:lnTo>
                    <a:pt x="2200" y="53875"/>
                  </a:lnTo>
                  <a:lnTo>
                    <a:pt x="16" y="98119"/>
                  </a:lnTo>
                  <a:lnTo>
                    <a:pt x="4567" y="151573"/>
                  </a:lnTo>
                  <a:lnTo>
                    <a:pt x="4296" y="206022"/>
                  </a:lnTo>
                  <a:lnTo>
                    <a:pt x="0" y="229605"/>
                  </a:lnTo>
                  <a:lnTo>
                    <a:pt x="1895" y="236128"/>
                  </a:lnTo>
                  <a:lnTo>
                    <a:pt x="6669" y="239307"/>
                  </a:lnTo>
                  <a:lnTo>
                    <a:pt x="21331" y="239720"/>
                  </a:lnTo>
                  <a:lnTo>
                    <a:pt x="75121" y="232924"/>
                  </a:lnTo>
                  <a:lnTo>
                    <a:pt x="1320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02586" y="1018729"/>
              <a:ext cx="118820" cy="149935"/>
            </a:xfrm>
            <a:custGeom>
              <a:avLst/>
              <a:gdLst/>
              <a:ahLst/>
              <a:cxnLst/>
              <a:rect l="0" t="0" r="0" b="0"/>
              <a:pathLst>
                <a:path w="118820" h="149935">
                  <a:moveTo>
                    <a:pt x="34699" y="65706"/>
                  </a:moveTo>
                  <a:lnTo>
                    <a:pt x="72176" y="57373"/>
                  </a:lnTo>
                  <a:lnTo>
                    <a:pt x="94639" y="53813"/>
                  </a:lnTo>
                  <a:lnTo>
                    <a:pt x="112422" y="44432"/>
                  </a:lnTo>
                  <a:lnTo>
                    <a:pt x="116930" y="37486"/>
                  </a:lnTo>
                  <a:lnTo>
                    <a:pt x="118819" y="20408"/>
                  </a:lnTo>
                  <a:lnTo>
                    <a:pt x="115345" y="13280"/>
                  </a:lnTo>
                  <a:lnTo>
                    <a:pt x="102127" y="2241"/>
                  </a:lnTo>
                  <a:lnTo>
                    <a:pt x="93689" y="0"/>
                  </a:lnTo>
                  <a:lnTo>
                    <a:pt x="65046" y="2433"/>
                  </a:lnTo>
                  <a:lnTo>
                    <a:pt x="35501" y="11733"/>
                  </a:lnTo>
                  <a:lnTo>
                    <a:pt x="19068" y="22611"/>
                  </a:lnTo>
                  <a:lnTo>
                    <a:pt x="7084" y="38364"/>
                  </a:lnTo>
                  <a:lnTo>
                    <a:pt x="2251" y="47478"/>
                  </a:lnTo>
                  <a:lnTo>
                    <a:pt x="0" y="66963"/>
                  </a:lnTo>
                  <a:lnTo>
                    <a:pt x="4069" y="87322"/>
                  </a:lnTo>
                  <a:lnTo>
                    <a:pt x="13677" y="108068"/>
                  </a:lnTo>
                  <a:lnTo>
                    <a:pt x="37829" y="133890"/>
                  </a:lnTo>
                  <a:lnTo>
                    <a:pt x="60266" y="142803"/>
                  </a:lnTo>
                  <a:lnTo>
                    <a:pt x="108398" y="149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64892" y="1010735"/>
              <a:ext cx="112022" cy="140000"/>
            </a:xfrm>
            <a:custGeom>
              <a:avLst/>
              <a:gdLst/>
              <a:ahLst/>
              <a:cxnLst/>
              <a:rect l="0" t="0" r="0" b="0"/>
              <a:pathLst>
                <a:path w="112022" h="140000">
                  <a:moveTo>
                    <a:pt x="93491" y="0"/>
                  </a:moveTo>
                  <a:lnTo>
                    <a:pt x="50799" y="3120"/>
                  </a:lnTo>
                  <a:lnTo>
                    <a:pt x="19620" y="14573"/>
                  </a:lnTo>
                  <a:lnTo>
                    <a:pt x="9149" y="20244"/>
                  </a:lnTo>
                  <a:lnTo>
                    <a:pt x="3338" y="27534"/>
                  </a:lnTo>
                  <a:lnTo>
                    <a:pt x="634" y="35903"/>
                  </a:lnTo>
                  <a:lnTo>
                    <a:pt x="0" y="44993"/>
                  </a:lnTo>
                  <a:lnTo>
                    <a:pt x="4258" y="51052"/>
                  </a:lnTo>
                  <a:lnTo>
                    <a:pt x="62236" y="70513"/>
                  </a:lnTo>
                  <a:lnTo>
                    <a:pt x="83110" y="77353"/>
                  </a:lnTo>
                  <a:lnTo>
                    <a:pt x="100965" y="90531"/>
                  </a:lnTo>
                  <a:lnTo>
                    <a:pt x="109002" y="98959"/>
                  </a:lnTo>
                  <a:lnTo>
                    <a:pt x="112021" y="106917"/>
                  </a:lnTo>
                  <a:lnTo>
                    <a:pt x="111693" y="114562"/>
                  </a:lnTo>
                  <a:lnTo>
                    <a:pt x="109135" y="121998"/>
                  </a:lnTo>
                  <a:lnTo>
                    <a:pt x="96935" y="133380"/>
                  </a:lnTo>
                  <a:lnTo>
                    <a:pt x="88768" y="138053"/>
                  </a:lnTo>
                  <a:lnTo>
                    <a:pt x="80983" y="139999"/>
                  </a:lnTo>
                  <a:lnTo>
                    <a:pt x="5137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12163" y="1000207"/>
              <a:ext cx="92058" cy="147400"/>
            </a:xfrm>
            <a:custGeom>
              <a:avLst/>
              <a:gdLst/>
              <a:ahLst/>
              <a:cxnLst/>
              <a:rect l="0" t="0" r="0" b="0"/>
              <a:pathLst>
                <a:path w="92058" h="147400">
                  <a:moveTo>
                    <a:pt x="83090" y="0"/>
                  </a:moveTo>
                  <a:lnTo>
                    <a:pt x="29215" y="17958"/>
                  </a:lnTo>
                  <a:lnTo>
                    <a:pt x="8843" y="24749"/>
                  </a:lnTo>
                  <a:lnTo>
                    <a:pt x="3177" y="31707"/>
                  </a:lnTo>
                  <a:lnTo>
                    <a:pt x="0" y="51916"/>
                  </a:lnTo>
                  <a:lnTo>
                    <a:pt x="3130" y="60347"/>
                  </a:lnTo>
                  <a:lnTo>
                    <a:pt x="15967" y="72834"/>
                  </a:lnTo>
                  <a:lnTo>
                    <a:pt x="71233" y="94180"/>
                  </a:lnTo>
                  <a:lnTo>
                    <a:pt x="82204" y="97882"/>
                  </a:lnTo>
                  <a:lnTo>
                    <a:pt x="88349" y="103859"/>
                  </a:lnTo>
                  <a:lnTo>
                    <a:pt x="91275" y="111353"/>
                  </a:lnTo>
                  <a:lnTo>
                    <a:pt x="92057" y="119859"/>
                  </a:lnTo>
                  <a:lnTo>
                    <a:pt x="89068" y="126699"/>
                  </a:lnTo>
                  <a:lnTo>
                    <a:pt x="76388" y="137419"/>
                  </a:lnTo>
                  <a:lnTo>
                    <a:pt x="43930" y="144442"/>
                  </a:lnTo>
                  <a:lnTo>
                    <a:pt x="939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79523" y="905450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170" y="173388"/>
                  </a:lnTo>
                  <a:lnTo>
                    <a:pt x="8333" y="216874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63751" y="1073906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95336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41913" y="915979"/>
              <a:ext cx="16595" cy="263213"/>
            </a:xfrm>
            <a:custGeom>
              <a:avLst/>
              <a:gdLst/>
              <a:ahLst/>
              <a:cxnLst/>
              <a:rect l="0" t="0" r="0" b="0"/>
              <a:pathLst>
                <a:path w="16595" h="26321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44323"/>
                  </a:lnTo>
                  <a:lnTo>
                    <a:pt x="15904" y="200127"/>
                  </a:lnTo>
                  <a:lnTo>
                    <a:pt x="1659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78174" y="1000207"/>
              <a:ext cx="96148" cy="147400"/>
            </a:xfrm>
            <a:custGeom>
              <a:avLst/>
              <a:gdLst/>
              <a:ahLst/>
              <a:cxnLst/>
              <a:rect l="0" t="0" r="0" b="0"/>
              <a:pathLst>
                <a:path w="96148" h="147400">
                  <a:moveTo>
                    <a:pt x="54033" y="0"/>
                  </a:moveTo>
                  <a:lnTo>
                    <a:pt x="42854" y="16767"/>
                  </a:lnTo>
                  <a:lnTo>
                    <a:pt x="28008" y="28119"/>
                  </a:lnTo>
                  <a:lnTo>
                    <a:pt x="19135" y="32784"/>
                  </a:lnTo>
                  <a:lnTo>
                    <a:pt x="6157" y="47326"/>
                  </a:lnTo>
                  <a:lnTo>
                    <a:pt x="1059" y="56117"/>
                  </a:lnTo>
                  <a:lnTo>
                    <a:pt x="0" y="65487"/>
                  </a:lnTo>
                  <a:lnTo>
                    <a:pt x="5062" y="85257"/>
                  </a:lnTo>
                  <a:lnTo>
                    <a:pt x="18230" y="102623"/>
                  </a:lnTo>
                  <a:lnTo>
                    <a:pt x="35781" y="116970"/>
                  </a:lnTo>
                  <a:lnTo>
                    <a:pt x="9614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66662" y="1008583"/>
              <a:ext cx="102742" cy="139024"/>
            </a:xfrm>
            <a:custGeom>
              <a:avLst/>
              <a:gdLst/>
              <a:ahLst/>
              <a:cxnLst/>
              <a:rect l="0" t="0" r="0" b="0"/>
              <a:pathLst>
                <a:path w="102742" h="139024">
                  <a:moveTo>
                    <a:pt x="28716" y="86380"/>
                  </a:moveTo>
                  <a:lnTo>
                    <a:pt x="81421" y="67252"/>
                  </a:lnTo>
                  <a:lnTo>
                    <a:pt x="97374" y="56042"/>
                  </a:lnTo>
                  <a:lnTo>
                    <a:pt x="101394" y="47437"/>
                  </a:lnTo>
                  <a:lnTo>
                    <a:pt x="102741" y="25399"/>
                  </a:lnTo>
                  <a:lnTo>
                    <a:pt x="97953" y="16480"/>
                  </a:lnTo>
                  <a:lnTo>
                    <a:pt x="80155" y="3451"/>
                  </a:lnTo>
                  <a:lnTo>
                    <a:pt x="59766" y="0"/>
                  </a:lnTo>
                  <a:lnTo>
                    <a:pt x="49416" y="717"/>
                  </a:lnTo>
                  <a:lnTo>
                    <a:pt x="31677" y="7754"/>
                  </a:lnTo>
                  <a:lnTo>
                    <a:pt x="23671" y="12906"/>
                  </a:lnTo>
                  <a:lnTo>
                    <a:pt x="11656" y="27989"/>
                  </a:lnTo>
                  <a:lnTo>
                    <a:pt x="3586" y="47560"/>
                  </a:lnTo>
                  <a:lnTo>
                    <a:pt x="0" y="71857"/>
                  </a:lnTo>
                  <a:lnTo>
                    <a:pt x="4645" y="92014"/>
                  </a:lnTo>
                  <a:lnTo>
                    <a:pt x="26691" y="124018"/>
                  </a:lnTo>
                  <a:lnTo>
                    <a:pt x="46143" y="132354"/>
                  </a:lnTo>
                  <a:lnTo>
                    <a:pt x="91887" y="139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36711" y="915979"/>
              <a:ext cx="16596" cy="252685"/>
            </a:xfrm>
            <a:custGeom>
              <a:avLst/>
              <a:gdLst/>
              <a:ahLst/>
              <a:cxnLst/>
              <a:rect l="0" t="0" r="0" b="0"/>
              <a:pathLst>
                <a:path w="16596" h="252685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1"/>
                  </a:lnTo>
                  <a:lnTo>
                    <a:pt x="7176" y="205644"/>
                  </a:lnTo>
                  <a:lnTo>
                    <a:pt x="1659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95419" y="1073906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29309" y="38374"/>
                  </a:lnTo>
                  <a:lnTo>
                    <a:pt x="42662" y="46301"/>
                  </a:ln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37533" y="1052849"/>
              <a:ext cx="84229" cy="242157"/>
            </a:xfrm>
            <a:custGeom>
              <a:avLst/>
              <a:gdLst/>
              <a:ahLst/>
              <a:cxnLst/>
              <a:rect l="0" t="0" r="0" b="0"/>
              <a:pathLst>
                <a:path w="84229" h="242157">
                  <a:moveTo>
                    <a:pt x="84228" y="0"/>
                  </a:moveTo>
                  <a:lnTo>
                    <a:pt x="73050" y="11179"/>
                  </a:lnTo>
                  <a:lnTo>
                    <a:pt x="49385" y="73218"/>
                  </a:lnTo>
                  <a:lnTo>
                    <a:pt x="31619" y="134612"/>
                  </a:lnTo>
                  <a:lnTo>
                    <a:pt x="14043" y="18921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84932" y="1031792"/>
              <a:ext cx="515898" cy="31153"/>
            </a:xfrm>
            <a:custGeom>
              <a:avLst/>
              <a:gdLst/>
              <a:ahLst/>
              <a:cxnLst/>
              <a:rect l="0" t="0" r="0" b="0"/>
              <a:pathLst>
                <a:path w="515898" h="31153">
                  <a:moveTo>
                    <a:pt x="515897" y="21057"/>
                  </a:moveTo>
                  <a:lnTo>
                    <a:pt x="478419" y="29390"/>
                  </a:lnTo>
                  <a:lnTo>
                    <a:pt x="426995" y="31152"/>
                  </a:lnTo>
                  <a:lnTo>
                    <a:pt x="366149" y="23195"/>
                  </a:lnTo>
                  <a:lnTo>
                    <a:pt x="311881" y="21480"/>
                  </a:lnTo>
                  <a:lnTo>
                    <a:pt x="257272" y="19971"/>
                  </a:lnTo>
                  <a:lnTo>
                    <a:pt x="195056" y="12003"/>
                  </a:lnTo>
                  <a:lnTo>
                    <a:pt x="140089" y="9650"/>
                  </a:lnTo>
                  <a:lnTo>
                    <a:pt x="84171" y="2253"/>
                  </a:lnTo>
                  <a:lnTo>
                    <a:pt x="28065" y="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3430100" y="958093"/>
            <a:ext cx="66830" cy="165814"/>
          </a:xfrm>
          <a:custGeom>
            <a:avLst/>
            <a:gdLst/>
            <a:ahLst/>
            <a:cxnLst/>
            <a:rect l="0" t="0" r="0" b="0"/>
            <a:pathLst>
              <a:path w="66830" h="165814">
                <a:moveTo>
                  <a:pt x="12718" y="73699"/>
                </a:moveTo>
                <a:lnTo>
                  <a:pt x="31846" y="126404"/>
                </a:lnTo>
                <a:lnTo>
                  <a:pt x="62522" y="164492"/>
                </a:lnTo>
                <a:lnTo>
                  <a:pt x="65808" y="165813"/>
                </a:lnTo>
                <a:lnTo>
                  <a:pt x="66829" y="163185"/>
                </a:lnTo>
                <a:lnTo>
                  <a:pt x="66339" y="157923"/>
                </a:lnTo>
                <a:lnTo>
                  <a:pt x="59557" y="145837"/>
                </a:lnTo>
                <a:lnTo>
                  <a:pt x="15888" y="89109"/>
                </a:lnTo>
                <a:lnTo>
                  <a:pt x="659" y="61498"/>
                </a:lnTo>
                <a:lnTo>
                  <a:pt x="0" y="51527"/>
                </a:lnTo>
                <a:lnTo>
                  <a:pt x="5506" y="31090"/>
                </a:lnTo>
                <a:lnTo>
                  <a:pt x="18872" y="16547"/>
                </a:lnTo>
                <a:lnTo>
                  <a:pt x="39888" y="4903"/>
                </a:lnTo>
                <a:lnTo>
                  <a:pt x="5483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4474611" y="934710"/>
            <a:ext cx="2777167" cy="391881"/>
            <a:chOff x="4474611" y="934710"/>
            <a:chExt cx="2777167" cy="391881"/>
          </a:xfrm>
        </p:grpSpPr>
        <p:sp>
          <p:nvSpPr>
            <p:cNvPr id="106" name="Freeform 105"/>
            <p:cNvSpPr/>
            <p:nvPr/>
          </p:nvSpPr>
          <p:spPr>
            <a:xfrm>
              <a:off x="4474611" y="945392"/>
              <a:ext cx="280050" cy="139044"/>
            </a:xfrm>
            <a:custGeom>
              <a:avLst/>
              <a:gdLst/>
              <a:ahLst/>
              <a:cxnLst/>
              <a:rect l="0" t="0" r="0" b="0"/>
              <a:pathLst>
                <a:path w="280050" h="139044">
                  <a:moveTo>
                    <a:pt x="0" y="65343"/>
                  </a:moveTo>
                  <a:lnTo>
                    <a:pt x="42692" y="68463"/>
                  </a:lnTo>
                  <a:lnTo>
                    <a:pt x="63428" y="71409"/>
                  </a:lnTo>
                  <a:lnTo>
                    <a:pt x="121436" y="66373"/>
                  </a:lnTo>
                  <a:lnTo>
                    <a:pt x="174723" y="66717"/>
                  </a:lnTo>
                  <a:lnTo>
                    <a:pt x="236655" y="74435"/>
                  </a:lnTo>
                  <a:lnTo>
                    <a:pt x="272111" y="69857"/>
                  </a:lnTo>
                  <a:lnTo>
                    <a:pt x="277334" y="66013"/>
                  </a:lnTo>
                  <a:lnTo>
                    <a:pt x="278476" y="61110"/>
                  </a:lnTo>
                  <a:lnTo>
                    <a:pt x="276897" y="55502"/>
                  </a:lnTo>
                  <a:lnTo>
                    <a:pt x="263498" y="36431"/>
                  </a:lnTo>
                  <a:lnTo>
                    <a:pt x="229604" y="10196"/>
                  </a:lnTo>
                  <a:lnTo>
                    <a:pt x="209671" y="669"/>
                  </a:lnTo>
                  <a:lnTo>
                    <a:pt x="205291" y="0"/>
                  </a:lnTo>
                  <a:lnTo>
                    <a:pt x="204711" y="1894"/>
                  </a:lnTo>
                  <a:lnTo>
                    <a:pt x="206664" y="5496"/>
                  </a:lnTo>
                  <a:lnTo>
                    <a:pt x="256981" y="47026"/>
                  </a:lnTo>
                  <a:lnTo>
                    <a:pt x="275650" y="56422"/>
                  </a:lnTo>
                  <a:lnTo>
                    <a:pt x="279693" y="61736"/>
                  </a:lnTo>
                  <a:lnTo>
                    <a:pt x="280049" y="67618"/>
                  </a:lnTo>
                  <a:lnTo>
                    <a:pt x="263809" y="99458"/>
                  </a:lnTo>
                  <a:lnTo>
                    <a:pt x="248270" y="112871"/>
                  </a:lnTo>
                  <a:lnTo>
                    <a:pt x="200042" y="139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90466" y="934710"/>
              <a:ext cx="210571" cy="276068"/>
            </a:xfrm>
            <a:custGeom>
              <a:avLst/>
              <a:gdLst/>
              <a:ahLst/>
              <a:cxnLst/>
              <a:rect l="0" t="0" r="0" b="0"/>
              <a:pathLst>
                <a:path w="210571" h="276068">
                  <a:moveTo>
                    <a:pt x="0" y="276067"/>
                  </a:moveTo>
                  <a:lnTo>
                    <a:pt x="14654" y="223039"/>
                  </a:lnTo>
                  <a:lnTo>
                    <a:pt x="23333" y="162398"/>
                  </a:lnTo>
                  <a:lnTo>
                    <a:pt x="29956" y="112974"/>
                  </a:lnTo>
                  <a:lnTo>
                    <a:pt x="32434" y="52085"/>
                  </a:lnTo>
                  <a:lnTo>
                    <a:pt x="37032" y="26781"/>
                  </a:lnTo>
                  <a:lnTo>
                    <a:pt x="39896" y="23308"/>
                  </a:lnTo>
                  <a:lnTo>
                    <a:pt x="42975" y="25673"/>
                  </a:lnTo>
                  <a:lnTo>
                    <a:pt x="72320" y="87304"/>
                  </a:lnTo>
                  <a:lnTo>
                    <a:pt x="91878" y="112772"/>
                  </a:lnTo>
                  <a:lnTo>
                    <a:pt x="118080" y="129547"/>
                  </a:lnTo>
                  <a:lnTo>
                    <a:pt x="127853" y="130424"/>
                  </a:lnTo>
                  <a:lnTo>
                    <a:pt x="148070" y="125159"/>
                  </a:lnTo>
                  <a:lnTo>
                    <a:pt x="156035" y="118140"/>
                  </a:lnTo>
                  <a:lnTo>
                    <a:pt x="177224" y="76372"/>
                  </a:lnTo>
                  <a:lnTo>
                    <a:pt x="199887" y="12885"/>
                  </a:lnTo>
                  <a:lnTo>
                    <a:pt x="204652" y="0"/>
                  </a:lnTo>
                  <a:lnTo>
                    <a:pt x="203097" y="19054"/>
                  </a:lnTo>
                  <a:lnTo>
                    <a:pt x="208747" y="70534"/>
                  </a:lnTo>
                  <a:lnTo>
                    <a:pt x="204621" y="131093"/>
                  </a:lnTo>
                  <a:lnTo>
                    <a:pt x="201398" y="179559"/>
                  </a:lnTo>
                  <a:lnTo>
                    <a:pt x="207545" y="236423"/>
                  </a:lnTo>
                  <a:lnTo>
                    <a:pt x="210570" y="265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47891" y="1084435"/>
              <a:ext cx="102321" cy="108280"/>
            </a:xfrm>
            <a:custGeom>
              <a:avLst/>
              <a:gdLst/>
              <a:ahLst/>
              <a:cxnLst/>
              <a:rect l="0" t="0" r="0" b="0"/>
              <a:pathLst>
                <a:path w="102321" h="108280">
                  <a:moveTo>
                    <a:pt x="90015" y="0"/>
                  </a:moveTo>
                  <a:lnTo>
                    <a:pt x="67659" y="0"/>
                  </a:lnTo>
                  <a:lnTo>
                    <a:pt x="36988" y="11178"/>
                  </a:lnTo>
                  <a:lnTo>
                    <a:pt x="11262" y="29308"/>
                  </a:lnTo>
                  <a:lnTo>
                    <a:pt x="2372" y="48901"/>
                  </a:lnTo>
                  <a:lnTo>
                    <a:pt x="0" y="60676"/>
                  </a:lnTo>
                  <a:lnTo>
                    <a:pt x="760" y="70866"/>
                  </a:lnTo>
                  <a:lnTo>
                    <a:pt x="7843" y="88428"/>
                  </a:lnTo>
                  <a:lnTo>
                    <a:pt x="21909" y="100912"/>
                  </a:lnTo>
                  <a:lnTo>
                    <a:pt x="30573" y="105879"/>
                  </a:lnTo>
                  <a:lnTo>
                    <a:pt x="49559" y="108279"/>
                  </a:lnTo>
                  <a:lnTo>
                    <a:pt x="59535" y="107281"/>
                  </a:lnTo>
                  <a:lnTo>
                    <a:pt x="76858" y="96813"/>
                  </a:lnTo>
                  <a:lnTo>
                    <a:pt x="91187" y="80463"/>
                  </a:lnTo>
                  <a:lnTo>
                    <a:pt x="101454" y="61497"/>
                  </a:lnTo>
                  <a:lnTo>
                    <a:pt x="102320" y="52696"/>
                  </a:lnTo>
                  <a:lnTo>
                    <a:pt x="97044" y="36679"/>
                  </a:lnTo>
                  <a:lnTo>
                    <a:pt x="689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11606" y="1052849"/>
              <a:ext cx="73701" cy="151275"/>
            </a:xfrm>
            <a:custGeom>
              <a:avLst/>
              <a:gdLst/>
              <a:ahLst/>
              <a:cxnLst/>
              <a:rect l="0" t="0" r="0" b="0"/>
              <a:pathLst>
                <a:path w="73701" h="151275">
                  <a:moveTo>
                    <a:pt x="0" y="73700"/>
                  </a:moveTo>
                  <a:lnTo>
                    <a:pt x="27511" y="127575"/>
                  </a:lnTo>
                  <a:lnTo>
                    <a:pt x="36098" y="151274"/>
                  </a:lnTo>
                  <a:lnTo>
                    <a:pt x="17176" y="93675"/>
                  </a:lnTo>
                  <a:lnTo>
                    <a:pt x="6909" y="62851"/>
                  </a:lnTo>
                  <a:lnTo>
                    <a:pt x="6946" y="53599"/>
                  </a:lnTo>
                  <a:lnTo>
                    <a:pt x="13225" y="37080"/>
                  </a:lnTo>
                  <a:lnTo>
                    <a:pt x="35504" y="14626"/>
                  </a:lnTo>
                  <a:lnTo>
                    <a:pt x="51265" y="650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20189" y="1073452"/>
              <a:ext cx="110897" cy="137326"/>
            </a:xfrm>
            <a:custGeom>
              <a:avLst/>
              <a:gdLst/>
              <a:ahLst/>
              <a:cxnLst/>
              <a:rect l="0" t="0" r="0" b="0"/>
              <a:pathLst>
                <a:path w="110897" h="137326">
                  <a:moveTo>
                    <a:pt x="38816" y="63625"/>
                  </a:moveTo>
                  <a:lnTo>
                    <a:pt x="78503" y="61286"/>
                  </a:lnTo>
                  <a:lnTo>
                    <a:pt x="100909" y="52447"/>
                  </a:lnTo>
                  <a:lnTo>
                    <a:pt x="107117" y="45645"/>
                  </a:lnTo>
                  <a:lnTo>
                    <a:pt x="110086" y="37600"/>
                  </a:lnTo>
                  <a:lnTo>
                    <a:pt x="110896" y="28728"/>
                  </a:lnTo>
                  <a:lnTo>
                    <a:pt x="106756" y="20473"/>
                  </a:lnTo>
                  <a:lnTo>
                    <a:pt x="89679" y="5062"/>
                  </a:lnTo>
                  <a:lnTo>
                    <a:pt x="79743" y="1187"/>
                  </a:lnTo>
                  <a:lnTo>
                    <a:pt x="59346" y="0"/>
                  </a:lnTo>
                  <a:lnTo>
                    <a:pt x="28131" y="11498"/>
                  </a:lnTo>
                  <a:lnTo>
                    <a:pt x="13400" y="26420"/>
                  </a:lnTo>
                  <a:lnTo>
                    <a:pt x="4123" y="45920"/>
                  </a:lnTo>
                  <a:lnTo>
                    <a:pt x="0" y="70184"/>
                  </a:lnTo>
                  <a:lnTo>
                    <a:pt x="4407" y="93446"/>
                  </a:lnTo>
                  <a:lnTo>
                    <a:pt x="8857" y="104563"/>
                  </a:lnTo>
                  <a:lnTo>
                    <a:pt x="23161" y="120034"/>
                  </a:lnTo>
                  <a:lnTo>
                    <a:pt x="31889" y="125798"/>
                  </a:lnTo>
                  <a:lnTo>
                    <a:pt x="91458" y="137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34941" y="947564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8069" y="186072"/>
                  </a:lnTo>
                  <a:lnTo>
                    <a:pt x="8281" y="239050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11385" y="1147606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27502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801202" y="94756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68552"/>
                  </a:lnTo>
                  <a:lnTo>
                    <a:pt x="20585" y="224627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20353" y="1031792"/>
              <a:ext cx="75606" cy="168457"/>
            </a:xfrm>
            <a:custGeom>
              <a:avLst/>
              <a:gdLst/>
              <a:ahLst/>
              <a:cxnLst/>
              <a:rect l="0" t="0" r="0" b="0"/>
              <a:pathLst>
                <a:path w="75606" h="168457">
                  <a:moveTo>
                    <a:pt x="75605" y="0"/>
                  </a:moveTo>
                  <a:lnTo>
                    <a:pt x="64427" y="16768"/>
                  </a:lnTo>
                  <a:lnTo>
                    <a:pt x="49580" y="28120"/>
                  </a:lnTo>
                  <a:lnTo>
                    <a:pt x="17042" y="50528"/>
                  </a:lnTo>
                  <a:lnTo>
                    <a:pt x="802" y="76193"/>
                  </a:lnTo>
                  <a:lnTo>
                    <a:pt x="0" y="85890"/>
                  </a:lnTo>
                  <a:lnTo>
                    <a:pt x="5348" y="106024"/>
                  </a:lnTo>
                  <a:lnTo>
                    <a:pt x="21513" y="131500"/>
                  </a:lnTo>
                  <a:lnTo>
                    <a:pt x="6507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09802" y="1074391"/>
              <a:ext cx="88275" cy="136387"/>
            </a:xfrm>
            <a:custGeom>
              <a:avLst/>
              <a:gdLst/>
              <a:ahLst/>
              <a:cxnLst/>
              <a:rect l="0" t="0" r="0" b="0"/>
              <a:pathLst>
                <a:path w="88275" h="136387">
                  <a:moveTo>
                    <a:pt x="7213" y="62686"/>
                  </a:moveTo>
                  <a:lnTo>
                    <a:pt x="67154" y="43558"/>
                  </a:lnTo>
                  <a:lnTo>
                    <a:pt x="84936" y="32348"/>
                  </a:lnTo>
                  <a:lnTo>
                    <a:pt x="88274" y="24913"/>
                  </a:lnTo>
                  <a:lnTo>
                    <a:pt x="88160" y="16447"/>
                  </a:lnTo>
                  <a:lnTo>
                    <a:pt x="85744" y="7294"/>
                  </a:lnTo>
                  <a:lnTo>
                    <a:pt x="79454" y="2361"/>
                  </a:lnTo>
                  <a:lnTo>
                    <a:pt x="59988" y="0"/>
                  </a:lnTo>
                  <a:lnTo>
                    <a:pt x="38858" y="5970"/>
                  </a:lnTo>
                  <a:lnTo>
                    <a:pt x="28310" y="10837"/>
                  </a:lnTo>
                  <a:lnTo>
                    <a:pt x="13470" y="25604"/>
                  </a:lnTo>
                  <a:lnTo>
                    <a:pt x="7875" y="34455"/>
                  </a:lnTo>
                  <a:lnTo>
                    <a:pt x="0" y="69270"/>
                  </a:lnTo>
                  <a:lnTo>
                    <a:pt x="4398" y="92518"/>
                  </a:lnTo>
                  <a:lnTo>
                    <a:pt x="20027" y="122218"/>
                  </a:lnTo>
                  <a:lnTo>
                    <a:pt x="26284" y="130450"/>
                  </a:lnTo>
                  <a:lnTo>
                    <a:pt x="35135" y="134768"/>
                  </a:lnTo>
                  <a:lnTo>
                    <a:pt x="80913" y="136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54319" y="958093"/>
              <a:ext cx="10096" cy="242156"/>
            </a:xfrm>
            <a:custGeom>
              <a:avLst/>
              <a:gdLst/>
              <a:ahLst/>
              <a:cxnLst/>
              <a:rect l="0" t="0" r="0" b="0"/>
              <a:pathLst>
                <a:path w="10096" h="242156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3" y="151355"/>
                  </a:lnTo>
                  <a:lnTo>
                    <a:pt x="7917" y="206845"/>
                  </a:lnTo>
                  <a:lnTo>
                    <a:pt x="1009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96000" y="1137077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0" y="0"/>
                  </a:moveTo>
                  <a:lnTo>
                    <a:pt x="17981" y="15641"/>
                  </a:lnTo>
                  <a:lnTo>
                    <a:pt x="5264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96000" y="1105492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115813" y="0"/>
                  </a:moveTo>
                  <a:lnTo>
                    <a:pt x="86505" y="53027"/>
                  </a:lnTo>
                  <a:lnTo>
                    <a:pt x="55600" y="113669"/>
                  </a:lnTo>
                  <a:lnTo>
                    <a:pt x="28249" y="16817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38155" y="1040227"/>
              <a:ext cx="913623" cy="212665"/>
            </a:xfrm>
            <a:custGeom>
              <a:avLst/>
              <a:gdLst/>
              <a:ahLst/>
              <a:cxnLst/>
              <a:rect l="0" t="0" r="0" b="0"/>
              <a:pathLst>
                <a:path w="913623" h="212665">
                  <a:moveTo>
                    <a:pt x="0" y="75793"/>
                  </a:moveTo>
                  <a:lnTo>
                    <a:pt x="56215" y="92582"/>
                  </a:lnTo>
                  <a:lnTo>
                    <a:pt x="117906" y="96007"/>
                  </a:lnTo>
                  <a:lnTo>
                    <a:pt x="180827" y="91095"/>
                  </a:lnTo>
                  <a:lnTo>
                    <a:pt x="229704" y="87736"/>
                  </a:lnTo>
                  <a:lnTo>
                    <a:pt x="281230" y="86741"/>
                  </a:lnTo>
                  <a:lnTo>
                    <a:pt x="343807" y="86405"/>
                  </a:lnTo>
                  <a:lnTo>
                    <a:pt x="392897" y="86346"/>
                  </a:lnTo>
                  <a:lnTo>
                    <a:pt x="455119" y="86327"/>
                  </a:lnTo>
                  <a:lnTo>
                    <a:pt x="517800" y="91912"/>
                  </a:lnTo>
                  <a:lnTo>
                    <a:pt x="566633" y="95387"/>
                  </a:lnTo>
                  <a:lnTo>
                    <a:pt x="627131" y="96561"/>
                  </a:lnTo>
                  <a:lnTo>
                    <a:pt x="681021" y="99913"/>
                  </a:lnTo>
                  <a:lnTo>
                    <a:pt x="736987" y="105904"/>
                  </a:lnTo>
                  <a:lnTo>
                    <a:pt x="795962" y="107087"/>
                  </a:lnTo>
                  <a:lnTo>
                    <a:pt x="852671" y="107321"/>
                  </a:lnTo>
                  <a:lnTo>
                    <a:pt x="866755" y="107340"/>
                  </a:lnTo>
                  <a:lnTo>
                    <a:pt x="874974" y="102674"/>
                  </a:lnTo>
                  <a:lnTo>
                    <a:pt x="879284" y="94883"/>
                  </a:lnTo>
                  <a:lnTo>
                    <a:pt x="880988" y="85011"/>
                  </a:lnTo>
                  <a:lnTo>
                    <a:pt x="878613" y="76089"/>
                  </a:lnTo>
                  <a:lnTo>
                    <a:pt x="838725" y="30504"/>
                  </a:lnTo>
                  <a:lnTo>
                    <a:pt x="816530" y="10382"/>
                  </a:lnTo>
                  <a:lnTo>
                    <a:pt x="798080" y="708"/>
                  </a:lnTo>
                  <a:lnTo>
                    <a:pt x="795266" y="0"/>
                  </a:lnTo>
                  <a:lnTo>
                    <a:pt x="801497" y="5453"/>
                  </a:lnTo>
                  <a:lnTo>
                    <a:pt x="840722" y="37703"/>
                  </a:lnTo>
                  <a:lnTo>
                    <a:pt x="898371" y="100106"/>
                  </a:lnTo>
                  <a:lnTo>
                    <a:pt x="912443" y="114285"/>
                  </a:lnTo>
                  <a:lnTo>
                    <a:pt x="913622" y="121342"/>
                  </a:lnTo>
                  <a:lnTo>
                    <a:pt x="910898" y="128386"/>
                  </a:lnTo>
                  <a:lnTo>
                    <a:pt x="905573" y="135421"/>
                  </a:lnTo>
                  <a:lnTo>
                    <a:pt x="887178" y="146358"/>
                  </a:lnTo>
                  <a:lnTo>
                    <a:pt x="832118" y="167797"/>
                  </a:lnTo>
                  <a:lnTo>
                    <a:pt x="770952" y="203680"/>
                  </a:lnTo>
                  <a:lnTo>
                    <a:pt x="747524" y="212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21497" y="150229"/>
            <a:ext cx="2400141" cy="627597"/>
            <a:chOff x="421497" y="150229"/>
            <a:chExt cx="2400141" cy="627597"/>
          </a:xfrm>
        </p:grpSpPr>
        <p:sp>
          <p:nvSpPr>
            <p:cNvPr id="2" name="Freeform 1"/>
            <p:cNvSpPr/>
            <p:nvPr/>
          </p:nvSpPr>
          <p:spPr>
            <a:xfrm>
              <a:off x="421497" y="150229"/>
              <a:ext cx="357612" cy="530132"/>
            </a:xfrm>
            <a:custGeom>
              <a:avLst/>
              <a:gdLst/>
              <a:ahLst/>
              <a:cxnLst/>
              <a:rect l="0" t="0" r="0" b="0"/>
              <a:pathLst>
                <a:path w="357612" h="530132">
                  <a:moveTo>
                    <a:pt x="357611" y="91926"/>
                  </a:moveTo>
                  <a:lnTo>
                    <a:pt x="320525" y="39221"/>
                  </a:lnTo>
                  <a:lnTo>
                    <a:pt x="292810" y="16908"/>
                  </a:lnTo>
                  <a:lnTo>
                    <a:pt x="272659" y="6722"/>
                  </a:lnTo>
                  <a:lnTo>
                    <a:pt x="235994" y="0"/>
                  </a:lnTo>
                  <a:lnTo>
                    <a:pt x="190089" y="6134"/>
                  </a:lnTo>
                  <a:lnTo>
                    <a:pt x="156677" y="17633"/>
                  </a:lnTo>
                  <a:lnTo>
                    <a:pt x="95899" y="56060"/>
                  </a:lnTo>
                  <a:lnTo>
                    <a:pt x="68847" y="88838"/>
                  </a:lnTo>
                  <a:lnTo>
                    <a:pt x="38746" y="141835"/>
                  </a:lnTo>
                  <a:lnTo>
                    <a:pt x="13389" y="200484"/>
                  </a:lnTo>
                  <a:lnTo>
                    <a:pt x="3715" y="250823"/>
                  </a:lnTo>
                  <a:lnTo>
                    <a:pt x="849" y="299664"/>
                  </a:lnTo>
                  <a:lnTo>
                    <a:pt x="0" y="346890"/>
                  </a:lnTo>
                  <a:lnTo>
                    <a:pt x="5302" y="409661"/>
                  </a:lnTo>
                  <a:lnTo>
                    <a:pt x="19907" y="447332"/>
                  </a:lnTo>
                  <a:lnTo>
                    <a:pt x="59542" y="498187"/>
                  </a:lnTo>
                  <a:lnTo>
                    <a:pt x="86021" y="519836"/>
                  </a:lnTo>
                  <a:lnTo>
                    <a:pt x="109003" y="527773"/>
                  </a:lnTo>
                  <a:lnTo>
                    <a:pt x="135984" y="530131"/>
                  </a:lnTo>
                  <a:lnTo>
                    <a:pt x="182890" y="523711"/>
                  </a:lnTo>
                  <a:lnTo>
                    <a:pt x="224604" y="507511"/>
                  </a:lnTo>
                  <a:lnTo>
                    <a:pt x="282065" y="475668"/>
                  </a:lnTo>
                  <a:lnTo>
                    <a:pt x="304969" y="460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5870" y="490926"/>
              <a:ext cx="193341" cy="148229"/>
            </a:xfrm>
            <a:custGeom>
              <a:avLst/>
              <a:gdLst/>
              <a:ahLst/>
              <a:cxnLst/>
              <a:rect l="0" t="0" r="0" b="0"/>
              <a:pathLst>
                <a:path w="193341" h="148229">
                  <a:moveTo>
                    <a:pt x="140109" y="24970"/>
                  </a:moveTo>
                  <a:lnTo>
                    <a:pt x="122128" y="9329"/>
                  </a:lnTo>
                  <a:lnTo>
                    <a:pt x="105211" y="1251"/>
                  </a:lnTo>
                  <a:lnTo>
                    <a:pt x="82875" y="0"/>
                  </a:lnTo>
                  <a:lnTo>
                    <a:pt x="59689" y="4514"/>
                  </a:lnTo>
                  <a:lnTo>
                    <a:pt x="41586" y="14318"/>
                  </a:lnTo>
                  <a:lnTo>
                    <a:pt x="18240" y="38582"/>
                  </a:lnTo>
                  <a:lnTo>
                    <a:pt x="2094" y="67997"/>
                  </a:lnTo>
                  <a:lnTo>
                    <a:pt x="0" y="88547"/>
                  </a:lnTo>
                  <a:lnTo>
                    <a:pt x="4139" y="108208"/>
                  </a:lnTo>
                  <a:lnTo>
                    <a:pt x="13777" y="124746"/>
                  </a:lnTo>
                  <a:lnTo>
                    <a:pt x="28979" y="136775"/>
                  </a:lnTo>
                  <a:lnTo>
                    <a:pt x="48604" y="144851"/>
                  </a:lnTo>
                  <a:lnTo>
                    <a:pt x="84790" y="148228"/>
                  </a:lnTo>
                  <a:lnTo>
                    <a:pt x="139757" y="136406"/>
                  </a:lnTo>
                  <a:lnTo>
                    <a:pt x="166001" y="120899"/>
                  </a:lnTo>
                  <a:lnTo>
                    <a:pt x="188595" y="101486"/>
                  </a:lnTo>
                  <a:lnTo>
                    <a:pt x="192320" y="92359"/>
                  </a:lnTo>
                  <a:lnTo>
                    <a:pt x="193340" y="69738"/>
                  </a:lnTo>
                  <a:lnTo>
                    <a:pt x="186774" y="50326"/>
                  </a:lnTo>
                  <a:lnTo>
                    <a:pt x="181747" y="41874"/>
                  </a:lnTo>
                  <a:lnTo>
                    <a:pt x="174887" y="3623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1792" y="503261"/>
              <a:ext cx="221100" cy="121506"/>
            </a:xfrm>
            <a:custGeom>
              <a:avLst/>
              <a:gdLst/>
              <a:ahLst/>
              <a:cxnLst/>
              <a:rect l="0" t="0" r="0" b="0"/>
              <a:pathLst>
                <a:path w="221100" h="121506">
                  <a:moveTo>
                    <a:pt x="0" y="33692"/>
                  </a:moveTo>
                  <a:lnTo>
                    <a:pt x="6066" y="66144"/>
                  </a:lnTo>
                  <a:lnTo>
                    <a:pt x="4665" y="107563"/>
                  </a:lnTo>
                  <a:lnTo>
                    <a:pt x="6753" y="121505"/>
                  </a:lnTo>
                  <a:lnTo>
                    <a:pt x="5672" y="120310"/>
                  </a:lnTo>
                  <a:lnTo>
                    <a:pt x="3781" y="116004"/>
                  </a:lnTo>
                  <a:lnTo>
                    <a:pt x="1121" y="87586"/>
                  </a:lnTo>
                  <a:lnTo>
                    <a:pt x="11601" y="33857"/>
                  </a:lnTo>
                  <a:lnTo>
                    <a:pt x="14753" y="23273"/>
                  </a:lnTo>
                  <a:lnTo>
                    <a:pt x="20364" y="15048"/>
                  </a:lnTo>
                  <a:lnTo>
                    <a:pt x="35957" y="2789"/>
                  </a:lnTo>
                  <a:lnTo>
                    <a:pt x="43859" y="1392"/>
                  </a:lnTo>
                  <a:lnTo>
                    <a:pt x="51466" y="2800"/>
                  </a:lnTo>
                  <a:lnTo>
                    <a:pt x="73351" y="15960"/>
                  </a:lnTo>
                  <a:lnTo>
                    <a:pt x="86413" y="29320"/>
                  </a:lnTo>
                  <a:lnTo>
                    <a:pt x="96118" y="46957"/>
                  </a:lnTo>
                  <a:lnTo>
                    <a:pt x="100343" y="48384"/>
                  </a:lnTo>
                  <a:lnTo>
                    <a:pt x="104330" y="44657"/>
                  </a:lnTo>
                  <a:lnTo>
                    <a:pt x="124724" y="16231"/>
                  </a:lnTo>
                  <a:lnTo>
                    <a:pt x="150039" y="702"/>
                  </a:lnTo>
                  <a:lnTo>
                    <a:pt x="158518" y="0"/>
                  </a:lnTo>
                  <a:lnTo>
                    <a:pt x="174178" y="5460"/>
                  </a:lnTo>
                  <a:lnTo>
                    <a:pt x="196148" y="21687"/>
                  </a:lnTo>
                  <a:lnTo>
                    <a:pt x="211886" y="46903"/>
                  </a:lnTo>
                  <a:lnTo>
                    <a:pt x="213885" y="66469"/>
                  </a:lnTo>
                  <a:lnTo>
                    <a:pt x="213213" y="83355"/>
                  </a:lnTo>
                  <a:lnTo>
                    <a:pt x="214672" y="87857"/>
                  </a:lnTo>
                  <a:lnTo>
                    <a:pt x="221099" y="96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631" y="440920"/>
              <a:ext cx="126586" cy="336906"/>
            </a:xfrm>
            <a:custGeom>
              <a:avLst/>
              <a:gdLst/>
              <a:ahLst/>
              <a:cxnLst/>
              <a:rect l="0" t="0" r="0" b="0"/>
              <a:pathLst>
                <a:path w="126586" h="336906">
                  <a:moveTo>
                    <a:pt x="10488" y="127618"/>
                  </a:moveTo>
                  <a:lnTo>
                    <a:pt x="3252" y="155174"/>
                  </a:lnTo>
                  <a:lnTo>
                    <a:pt x="3729" y="208277"/>
                  </a:lnTo>
                  <a:lnTo>
                    <a:pt x="10768" y="271254"/>
                  </a:lnTo>
                  <a:lnTo>
                    <a:pt x="19436" y="332753"/>
                  </a:lnTo>
                  <a:lnTo>
                    <a:pt x="18793" y="336905"/>
                  </a:lnTo>
                  <a:lnTo>
                    <a:pt x="17194" y="334993"/>
                  </a:lnTo>
                  <a:lnTo>
                    <a:pt x="13468" y="320390"/>
                  </a:lnTo>
                  <a:lnTo>
                    <a:pt x="5291" y="265149"/>
                  </a:lnTo>
                  <a:lnTo>
                    <a:pt x="1012" y="214100"/>
                  </a:lnTo>
                  <a:lnTo>
                    <a:pt x="167" y="155836"/>
                  </a:lnTo>
                  <a:lnTo>
                    <a:pt x="0" y="93938"/>
                  </a:lnTo>
                  <a:lnTo>
                    <a:pt x="2307" y="38990"/>
                  </a:lnTo>
                  <a:lnTo>
                    <a:pt x="11141" y="19598"/>
                  </a:lnTo>
                  <a:lnTo>
                    <a:pt x="25986" y="6300"/>
                  </a:lnTo>
                  <a:lnTo>
                    <a:pt x="34858" y="1116"/>
                  </a:lnTo>
                  <a:lnTo>
                    <a:pt x="44282" y="0"/>
                  </a:lnTo>
                  <a:lnTo>
                    <a:pt x="64112" y="4998"/>
                  </a:lnTo>
                  <a:lnTo>
                    <a:pt x="95007" y="20967"/>
                  </a:lnTo>
                  <a:lnTo>
                    <a:pt x="120798" y="51694"/>
                  </a:lnTo>
                  <a:lnTo>
                    <a:pt x="126585" y="73987"/>
                  </a:lnTo>
                  <a:lnTo>
                    <a:pt x="126490" y="84845"/>
                  </a:lnTo>
                  <a:lnTo>
                    <a:pt x="117027" y="106268"/>
                  </a:lnTo>
                  <a:lnTo>
                    <a:pt x="101122" y="125148"/>
                  </a:lnTo>
                  <a:lnTo>
                    <a:pt x="82355" y="137439"/>
                  </a:lnTo>
                  <a:lnTo>
                    <a:pt x="42073" y="148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9457" y="273740"/>
              <a:ext cx="37176" cy="315856"/>
            </a:xfrm>
            <a:custGeom>
              <a:avLst/>
              <a:gdLst/>
              <a:ahLst/>
              <a:cxnLst/>
              <a:rect l="0" t="0" r="0" b="0"/>
              <a:pathLst>
                <a:path w="37176" h="315856">
                  <a:moveTo>
                    <a:pt x="5589" y="0"/>
                  </a:moveTo>
                  <a:lnTo>
                    <a:pt x="0" y="22357"/>
                  </a:lnTo>
                  <a:lnTo>
                    <a:pt x="11677" y="80239"/>
                  </a:lnTo>
                  <a:lnTo>
                    <a:pt x="21691" y="130750"/>
                  </a:lnTo>
                  <a:lnTo>
                    <a:pt x="25178" y="181591"/>
                  </a:lnTo>
                  <a:lnTo>
                    <a:pt x="26356" y="241284"/>
                  </a:lnTo>
                  <a:lnTo>
                    <a:pt x="33844" y="300316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1746" y="434864"/>
              <a:ext cx="131866" cy="171356"/>
            </a:xfrm>
            <a:custGeom>
              <a:avLst/>
              <a:gdLst/>
              <a:ahLst/>
              <a:cxnLst/>
              <a:rect l="0" t="0" r="0" b="0"/>
              <a:pathLst>
                <a:path w="131866" h="171356">
                  <a:moveTo>
                    <a:pt x="18585" y="81032"/>
                  </a:moveTo>
                  <a:lnTo>
                    <a:pt x="51037" y="87098"/>
                  </a:lnTo>
                  <a:lnTo>
                    <a:pt x="102927" y="76473"/>
                  </a:lnTo>
                  <a:lnTo>
                    <a:pt x="120801" y="63798"/>
                  </a:lnTo>
                  <a:lnTo>
                    <a:pt x="128843" y="55504"/>
                  </a:lnTo>
                  <a:lnTo>
                    <a:pt x="131865" y="46466"/>
                  </a:lnTo>
                  <a:lnTo>
                    <a:pt x="128983" y="27065"/>
                  </a:lnTo>
                  <a:lnTo>
                    <a:pt x="123769" y="19318"/>
                  </a:lnTo>
                  <a:lnTo>
                    <a:pt x="108618" y="7590"/>
                  </a:lnTo>
                  <a:lnTo>
                    <a:pt x="74767" y="0"/>
                  </a:lnTo>
                  <a:lnTo>
                    <a:pt x="51744" y="4463"/>
                  </a:lnTo>
                  <a:lnTo>
                    <a:pt x="40691" y="8929"/>
                  </a:lnTo>
                  <a:lnTo>
                    <a:pt x="25290" y="23250"/>
                  </a:lnTo>
                  <a:lnTo>
                    <a:pt x="5872" y="61039"/>
                  </a:lnTo>
                  <a:lnTo>
                    <a:pt x="0" y="97465"/>
                  </a:lnTo>
                  <a:lnTo>
                    <a:pt x="4866" y="121091"/>
                  </a:lnTo>
                  <a:lnTo>
                    <a:pt x="20759" y="151003"/>
                  </a:lnTo>
                  <a:lnTo>
                    <a:pt x="27054" y="159265"/>
                  </a:lnTo>
                  <a:lnTo>
                    <a:pt x="46525" y="168445"/>
                  </a:lnTo>
                  <a:lnTo>
                    <a:pt x="66098" y="171355"/>
                  </a:lnTo>
                  <a:lnTo>
                    <a:pt x="71318" y="170493"/>
                  </a:lnTo>
                  <a:lnTo>
                    <a:pt x="81756" y="165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9397" y="477176"/>
              <a:ext cx="261018" cy="145735"/>
            </a:xfrm>
            <a:custGeom>
              <a:avLst/>
              <a:gdLst/>
              <a:ahLst/>
              <a:cxnLst/>
              <a:rect l="0" t="0" r="0" b="0"/>
              <a:pathLst>
                <a:path w="261018" h="145735">
                  <a:moveTo>
                    <a:pt x="8333" y="59777"/>
                  </a:moveTo>
                  <a:lnTo>
                    <a:pt x="0" y="97255"/>
                  </a:lnTo>
                  <a:lnTo>
                    <a:pt x="1575" y="132103"/>
                  </a:lnTo>
                  <a:lnTo>
                    <a:pt x="3827" y="143089"/>
                  </a:lnTo>
                  <a:lnTo>
                    <a:pt x="5329" y="145734"/>
                  </a:lnTo>
                  <a:lnTo>
                    <a:pt x="6331" y="142818"/>
                  </a:lnTo>
                  <a:lnTo>
                    <a:pt x="9239" y="84707"/>
                  </a:lnTo>
                  <a:lnTo>
                    <a:pt x="19734" y="28263"/>
                  </a:lnTo>
                  <a:lnTo>
                    <a:pt x="22953" y="14201"/>
                  </a:lnTo>
                  <a:lnTo>
                    <a:pt x="28608" y="5996"/>
                  </a:lnTo>
                  <a:lnTo>
                    <a:pt x="35888" y="1696"/>
                  </a:lnTo>
                  <a:lnTo>
                    <a:pt x="44250" y="0"/>
                  </a:lnTo>
                  <a:lnTo>
                    <a:pt x="52165" y="1208"/>
                  </a:lnTo>
                  <a:lnTo>
                    <a:pt x="67198" y="8790"/>
                  </a:lnTo>
                  <a:lnTo>
                    <a:pt x="88816" y="26212"/>
                  </a:lnTo>
                  <a:lnTo>
                    <a:pt x="104449" y="51782"/>
                  </a:lnTo>
                  <a:lnTo>
                    <a:pt x="108676" y="54447"/>
                  </a:lnTo>
                  <a:lnTo>
                    <a:pt x="112663" y="52714"/>
                  </a:lnTo>
                  <a:lnTo>
                    <a:pt x="138646" y="24717"/>
                  </a:lnTo>
                  <a:lnTo>
                    <a:pt x="167437" y="6755"/>
                  </a:lnTo>
                  <a:lnTo>
                    <a:pt x="177573" y="5711"/>
                  </a:lnTo>
                  <a:lnTo>
                    <a:pt x="198195" y="10791"/>
                  </a:lnTo>
                  <a:lnTo>
                    <a:pt x="215939" y="23968"/>
                  </a:lnTo>
                  <a:lnTo>
                    <a:pt x="230454" y="41522"/>
                  </a:lnTo>
                  <a:lnTo>
                    <a:pt x="240804" y="61022"/>
                  </a:lnTo>
                  <a:lnTo>
                    <a:pt x="252333" y="114677"/>
                  </a:lnTo>
                  <a:lnTo>
                    <a:pt x="261017" y="133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4146" y="436647"/>
              <a:ext cx="127286" cy="145662"/>
            </a:xfrm>
            <a:custGeom>
              <a:avLst/>
              <a:gdLst/>
              <a:ahLst/>
              <a:cxnLst/>
              <a:rect l="0" t="0" r="0" b="0"/>
              <a:pathLst>
                <a:path w="127286" h="145662">
                  <a:moveTo>
                    <a:pt x="38911" y="110834"/>
                  </a:moveTo>
                  <a:lnTo>
                    <a:pt x="50089" y="99656"/>
                  </a:lnTo>
                  <a:lnTo>
                    <a:pt x="112128" y="70401"/>
                  </a:lnTo>
                  <a:lnTo>
                    <a:pt x="119308" y="61652"/>
                  </a:lnTo>
                  <a:lnTo>
                    <a:pt x="127285" y="39453"/>
                  </a:lnTo>
                  <a:lnTo>
                    <a:pt x="125903" y="29321"/>
                  </a:lnTo>
                  <a:lnTo>
                    <a:pt x="115008" y="11825"/>
                  </a:lnTo>
                  <a:lnTo>
                    <a:pt x="95349" y="2490"/>
                  </a:lnTo>
                  <a:lnTo>
                    <a:pt x="83555" y="0"/>
                  </a:lnTo>
                  <a:lnTo>
                    <a:pt x="73353" y="680"/>
                  </a:lnTo>
                  <a:lnTo>
                    <a:pt x="27141" y="19177"/>
                  </a:lnTo>
                  <a:lnTo>
                    <a:pt x="13013" y="32663"/>
                  </a:lnTo>
                  <a:lnTo>
                    <a:pt x="7607" y="41173"/>
                  </a:lnTo>
                  <a:lnTo>
                    <a:pt x="0" y="75506"/>
                  </a:lnTo>
                  <a:lnTo>
                    <a:pt x="4459" y="95523"/>
                  </a:lnTo>
                  <a:lnTo>
                    <a:pt x="26386" y="127437"/>
                  </a:lnTo>
                  <a:lnTo>
                    <a:pt x="51967" y="143570"/>
                  </a:lnTo>
                  <a:lnTo>
                    <a:pt x="71620" y="145661"/>
                  </a:lnTo>
                  <a:lnTo>
                    <a:pt x="123139" y="142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9399" y="460880"/>
              <a:ext cx="150952" cy="149773"/>
            </a:xfrm>
            <a:custGeom>
              <a:avLst/>
              <a:gdLst/>
              <a:ahLst/>
              <a:cxnLst/>
              <a:rect l="0" t="0" r="0" b="0"/>
              <a:pathLst>
                <a:path w="150952" h="149773">
                  <a:moveTo>
                    <a:pt x="0" y="44487"/>
                  </a:moveTo>
                  <a:lnTo>
                    <a:pt x="16788" y="99532"/>
                  </a:lnTo>
                  <a:lnTo>
                    <a:pt x="19160" y="124324"/>
                  </a:lnTo>
                  <a:lnTo>
                    <a:pt x="18622" y="129297"/>
                  </a:lnTo>
                  <a:lnTo>
                    <a:pt x="17094" y="129103"/>
                  </a:lnTo>
                  <a:lnTo>
                    <a:pt x="14905" y="125464"/>
                  </a:lnTo>
                  <a:lnTo>
                    <a:pt x="11825" y="92397"/>
                  </a:lnTo>
                  <a:lnTo>
                    <a:pt x="22152" y="34722"/>
                  </a:lnTo>
                  <a:lnTo>
                    <a:pt x="25296" y="23939"/>
                  </a:lnTo>
                  <a:lnTo>
                    <a:pt x="30902" y="15581"/>
                  </a:lnTo>
                  <a:lnTo>
                    <a:pt x="46489" y="3174"/>
                  </a:lnTo>
                  <a:lnTo>
                    <a:pt x="65115" y="0"/>
                  </a:lnTo>
                  <a:lnTo>
                    <a:pt x="74996" y="791"/>
                  </a:lnTo>
                  <a:lnTo>
                    <a:pt x="92213" y="7909"/>
                  </a:lnTo>
                  <a:lnTo>
                    <a:pt x="100080" y="13083"/>
                  </a:lnTo>
                  <a:lnTo>
                    <a:pt x="111940" y="28190"/>
                  </a:lnTo>
                  <a:lnTo>
                    <a:pt x="144863" y="90139"/>
                  </a:lnTo>
                  <a:lnTo>
                    <a:pt x="150951" y="113910"/>
                  </a:lnTo>
                  <a:lnTo>
                    <a:pt x="147399" y="149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6798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26321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0723" y="181997"/>
                  </a:lnTo>
                  <a:lnTo>
                    <a:pt x="16306" y="218871"/>
                  </a:lnTo>
                  <a:lnTo>
                    <a:pt x="17110" y="279037"/>
                  </a:lnTo>
                  <a:lnTo>
                    <a:pt x="28870" y="336223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379025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0896" y="9065"/>
                  </a:lnTo>
                  <a:lnTo>
                    <a:pt x="75552" y="17475"/>
                  </a:lnTo>
                  <a:lnTo>
                    <a:pt x="21986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839" y="663298"/>
              <a:ext cx="1947773" cy="52640"/>
            </a:xfrm>
            <a:custGeom>
              <a:avLst/>
              <a:gdLst/>
              <a:ahLst/>
              <a:cxnLst/>
              <a:rect l="0" t="0" r="0" b="0"/>
              <a:pathLst>
                <a:path w="1947773" h="52640">
                  <a:moveTo>
                    <a:pt x="1947772" y="10525"/>
                  </a:moveTo>
                  <a:lnTo>
                    <a:pt x="1910294" y="2192"/>
                  </a:lnTo>
                  <a:lnTo>
                    <a:pt x="1853281" y="430"/>
                  </a:lnTo>
                  <a:lnTo>
                    <a:pt x="1802921" y="125"/>
                  </a:lnTo>
                  <a:lnTo>
                    <a:pt x="1750955" y="35"/>
                  </a:lnTo>
                  <a:lnTo>
                    <a:pt x="1698513" y="8"/>
                  </a:lnTo>
                  <a:lnTo>
                    <a:pt x="1645930" y="0"/>
                  </a:lnTo>
                  <a:lnTo>
                    <a:pt x="1593305" y="5587"/>
                  </a:lnTo>
                  <a:lnTo>
                    <a:pt x="1535079" y="9062"/>
                  </a:lnTo>
                  <a:lnTo>
                    <a:pt x="1478962" y="10092"/>
                  </a:lnTo>
                  <a:lnTo>
                    <a:pt x="1419701" y="10397"/>
                  </a:lnTo>
                  <a:lnTo>
                    <a:pt x="1368867" y="10487"/>
                  </a:lnTo>
                  <a:lnTo>
                    <a:pt x="1318580" y="10514"/>
                  </a:lnTo>
                  <a:lnTo>
                    <a:pt x="1261046" y="10522"/>
                  </a:lnTo>
                  <a:lnTo>
                    <a:pt x="1205134" y="10524"/>
                  </a:lnTo>
                  <a:lnTo>
                    <a:pt x="1163036" y="10525"/>
                  </a:lnTo>
                  <a:lnTo>
                    <a:pt x="1119369" y="10525"/>
                  </a:lnTo>
                  <a:lnTo>
                    <a:pt x="1060731" y="10525"/>
                  </a:lnTo>
                  <a:lnTo>
                    <a:pt x="1000592" y="10525"/>
                  </a:lnTo>
                  <a:lnTo>
                    <a:pt x="944039" y="11695"/>
                  </a:lnTo>
                  <a:lnTo>
                    <a:pt x="884519" y="17761"/>
                  </a:lnTo>
                  <a:lnTo>
                    <a:pt x="829319" y="20078"/>
                  </a:lnTo>
                  <a:lnTo>
                    <a:pt x="775918" y="20765"/>
                  </a:lnTo>
                  <a:lnTo>
                    <a:pt x="723051" y="20968"/>
                  </a:lnTo>
                  <a:lnTo>
                    <a:pt x="671512" y="21028"/>
                  </a:lnTo>
                  <a:lnTo>
                    <a:pt x="614702" y="24168"/>
                  </a:lnTo>
                  <a:lnTo>
                    <a:pt x="563749" y="30118"/>
                  </a:lnTo>
                  <a:lnTo>
                    <a:pt x="511358" y="31148"/>
                  </a:lnTo>
                  <a:lnTo>
                    <a:pt x="456970" y="31454"/>
                  </a:lnTo>
                  <a:lnTo>
                    <a:pt x="409399" y="31544"/>
                  </a:lnTo>
                  <a:lnTo>
                    <a:pt x="360079" y="31571"/>
                  </a:lnTo>
                  <a:lnTo>
                    <a:pt x="308421" y="37168"/>
                  </a:lnTo>
                  <a:lnTo>
                    <a:pt x="256071" y="40646"/>
                  </a:lnTo>
                  <a:lnTo>
                    <a:pt x="203514" y="41677"/>
                  </a:lnTo>
                  <a:lnTo>
                    <a:pt x="148995" y="49261"/>
                  </a:lnTo>
                  <a:lnTo>
                    <a:pt x="91259" y="51972"/>
                  </a:lnTo>
                  <a:lnTo>
                    <a:pt x="29465" y="52507"/>
                  </a:lnTo>
                  <a:lnTo>
                    <a:pt x="0" y="52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95295" y="423335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0897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046155" y="191667"/>
            <a:ext cx="1891711" cy="679847"/>
            <a:chOff x="3046155" y="191667"/>
            <a:chExt cx="1891711" cy="679847"/>
          </a:xfrm>
        </p:grpSpPr>
        <p:sp>
          <p:nvSpPr>
            <p:cNvPr id="17" name="Freeform 16"/>
            <p:cNvSpPr/>
            <p:nvPr/>
          </p:nvSpPr>
          <p:spPr>
            <a:xfrm>
              <a:off x="3046155" y="191667"/>
              <a:ext cx="443026" cy="449172"/>
            </a:xfrm>
            <a:custGeom>
              <a:avLst/>
              <a:gdLst/>
              <a:ahLst/>
              <a:cxnLst/>
              <a:rect l="0" t="0" r="0" b="0"/>
              <a:pathLst>
                <a:path w="443026" h="449172">
                  <a:moveTo>
                    <a:pt x="301907" y="39959"/>
                  </a:moveTo>
                  <a:lnTo>
                    <a:pt x="283926" y="24318"/>
                  </a:lnTo>
                  <a:lnTo>
                    <a:pt x="237755" y="5116"/>
                  </a:lnTo>
                  <a:lnTo>
                    <a:pt x="195681" y="0"/>
                  </a:lnTo>
                  <a:lnTo>
                    <a:pt x="151759" y="9662"/>
                  </a:lnTo>
                  <a:lnTo>
                    <a:pt x="103402" y="35058"/>
                  </a:lnTo>
                  <a:lnTo>
                    <a:pt x="55014" y="77225"/>
                  </a:lnTo>
                  <a:lnTo>
                    <a:pt x="26277" y="130422"/>
                  </a:lnTo>
                  <a:lnTo>
                    <a:pt x="8122" y="184084"/>
                  </a:lnTo>
                  <a:lnTo>
                    <a:pt x="0" y="224213"/>
                  </a:lnTo>
                  <a:lnTo>
                    <a:pt x="713" y="276267"/>
                  </a:lnTo>
                  <a:lnTo>
                    <a:pt x="11453" y="329905"/>
                  </a:lnTo>
                  <a:lnTo>
                    <a:pt x="29453" y="369195"/>
                  </a:lnTo>
                  <a:lnTo>
                    <a:pt x="71836" y="418191"/>
                  </a:lnTo>
                  <a:lnTo>
                    <a:pt x="92028" y="434620"/>
                  </a:lnTo>
                  <a:lnTo>
                    <a:pt x="115821" y="443482"/>
                  </a:lnTo>
                  <a:lnTo>
                    <a:pt x="169223" y="449171"/>
                  </a:lnTo>
                  <a:lnTo>
                    <a:pt x="230897" y="441889"/>
                  </a:lnTo>
                  <a:lnTo>
                    <a:pt x="269169" y="430191"/>
                  </a:lnTo>
                  <a:lnTo>
                    <a:pt x="323430" y="395982"/>
                  </a:lnTo>
                  <a:lnTo>
                    <a:pt x="384327" y="346039"/>
                  </a:lnTo>
                  <a:lnTo>
                    <a:pt x="399369" y="329243"/>
                  </a:lnTo>
                  <a:lnTo>
                    <a:pt x="419822" y="292309"/>
                  </a:lnTo>
                  <a:lnTo>
                    <a:pt x="437806" y="231140"/>
                  </a:lnTo>
                  <a:lnTo>
                    <a:pt x="443025" y="200968"/>
                  </a:lnTo>
                  <a:lnTo>
                    <a:pt x="438216" y="151097"/>
                  </a:lnTo>
                  <a:lnTo>
                    <a:pt x="421324" y="101615"/>
                  </a:lnTo>
                  <a:lnTo>
                    <a:pt x="374694" y="41146"/>
                  </a:lnTo>
                  <a:lnTo>
                    <a:pt x="351025" y="25669"/>
                  </a:lnTo>
                  <a:lnTo>
                    <a:pt x="323737" y="16061"/>
                  </a:lnTo>
                  <a:lnTo>
                    <a:pt x="276660" y="11821"/>
                  </a:lnTo>
                  <a:lnTo>
                    <a:pt x="236064" y="17454"/>
                  </a:lnTo>
                  <a:lnTo>
                    <a:pt x="207150" y="29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5733" y="421903"/>
              <a:ext cx="157685" cy="409026"/>
            </a:xfrm>
            <a:custGeom>
              <a:avLst/>
              <a:gdLst/>
              <a:ahLst/>
              <a:cxnLst/>
              <a:rect l="0" t="0" r="0" b="0"/>
              <a:pathLst>
                <a:path w="157685" h="409026">
                  <a:moveTo>
                    <a:pt x="41842" y="125578"/>
                  </a:moveTo>
                  <a:lnTo>
                    <a:pt x="41842" y="174509"/>
                  </a:lnTo>
                  <a:lnTo>
                    <a:pt x="47431" y="228050"/>
                  </a:lnTo>
                  <a:lnTo>
                    <a:pt x="51394" y="288063"/>
                  </a:lnTo>
                  <a:lnTo>
                    <a:pt x="52177" y="346191"/>
                  </a:lnTo>
                  <a:lnTo>
                    <a:pt x="57241" y="408614"/>
                  </a:lnTo>
                  <a:lnTo>
                    <a:pt x="54447" y="409025"/>
                  </a:lnTo>
                  <a:lnTo>
                    <a:pt x="50245" y="405790"/>
                  </a:lnTo>
                  <a:lnTo>
                    <a:pt x="45577" y="389717"/>
                  </a:lnTo>
                  <a:lnTo>
                    <a:pt x="33928" y="329035"/>
                  </a:lnTo>
                  <a:lnTo>
                    <a:pt x="20608" y="277941"/>
                  </a:lnTo>
                  <a:lnTo>
                    <a:pt x="6712" y="223395"/>
                  </a:lnTo>
                  <a:lnTo>
                    <a:pt x="1107" y="163184"/>
                  </a:lnTo>
                  <a:lnTo>
                    <a:pt x="0" y="105017"/>
                  </a:lnTo>
                  <a:lnTo>
                    <a:pt x="5371" y="54057"/>
                  </a:lnTo>
                  <a:lnTo>
                    <a:pt x="19987" y="20939"/>
                  </a:lnTo>
                  <a:lnTo>
                    <a:pt x="38758" y="5762"/>
                  </a:lnTo>
                  <a:lnTo>
                    <a:pt x="50314" y="77"/>
                  </a:lnTo>
                  <a:lnTo>
                    <a:pt x="75633" y="0"/>
                  </a:lnTo>
                  <a:lnTo>
                    <a:pt x="113075" y="13111"/>
                  </a:lnTo>
                  <a:lnTo>
                    <a:pt x="124426" y="19014"/>
                  </a:lnTo>
                  <a:lnTo>
                    <a:pt x="143277" y="38052"/>
                  </a:lnTo>
                  <a:lnTo>
                    <a:pt x="151579" y="49680"/>
                  </a:lnTo>
                  <a:lnTo>
                    <a:pt x="157684" y="75078"/>
                  </a:lnTo>
                  <a:lnTo>
                    <a:pt x="155329" y="99624"/>
                  </a:lnTo>
                  <a:lnTo>
                    <a:pt x="146483" y="118333"/>
                  </a:lnTo>
                  <a:lnTo>
                    <a:pt x="131633" y="131327"/>
                  </a:lnTo>
                  <a:lnTo>
                    <a:pt x="113334" y="139832"/>
                  </a:lnTo>
                  <a:lnTo>
                    <a:pt x="73427" y="146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8084" y="410639"/>
              <a:ext cx="137341" cy="460875"/>
            </a:xfrm>
            <a:custGeom>
              <a:avLst/>
              <a:gdLst/>
              <a:ahLst/>
              <a:cxnLst/>
              <a:rect l="0" t="0" r="0" b="0"/>
              <a:pathLst>
                <a:path w="137341" h="460875">
                  <a:moveTo>
                    <a:pt x="29004" y="200013"/>
                  </a:moveTo>
                  <a:lnTo>
                    <a:pt x="48132" y="256228"/>
                  </a:lnTo>
                  <a:lnTo>
                    <a:pt x="69004" y="314799"/>
                  </a:lnTo>
                  <a:lnTo>
                    <a:pt x="84738" y="371776"/>
                  </a:lnTo>
                  <a:lnTo>
                    <a:pt x="97942" y="428091"/>
                  </a:lnTo>
                  <a:lnTo>
                    <a:pt x="101293" y="460874"/>
                  </a:lnTo>
                  <a:lnTo>
                    <a:pt x="101763" y="459318"/>
                  </a:lnTo>
                  <a:lnTo>
                    <a:pt x="102076" y="453602"/>
                  </a:lnTo>
                  <a:lnTo>
                    <a:pt x="82834" y="394744"/>
                  </a:lnTo>
                  <a:lnTo>
                    <a:pt x="67843" y="339994"/>
                  </a:lnTo>
                  <a:lnTo>
                    <a:pt x="52447" y="278573"/>
                  </a:lnTo>
                  <a:lnTo>
                    <a:pt x="31208" y="216355"/>
                  </a:lnTo>
                  <a:lnTo>
                    <a:pt x="15401" y="158398"/>
                  </a:lnTo>
                  <a:lnTo>
                    <a:pt x="2183" y="99030"/>
                  </a:lnTo>
                  <a:lnTo>
                    <a:pt x="0" y="57528"/>
                  </a:lnTo>
                  <a:lnTo>
                    <a:pt x="3635" y="33741"/>
                  </a:lnTo>
                  <a:lnTo>
                    <a:pt x="15389" y="14591"/>
                  </a:lnTo>
                  <a:lnTo>
                    <a:pt x="23437" y="6208"/>
                  </a:lnTo>
                  <a:lnTo>
                    <a:pt x="33481" y="1790"/>
                  </a:lnTo>
                  <a:lnTo>
                    <a:pt x="57120" y="0"/>
                  </a:lnTo>
                  <a:lnTo>
                    <a:pt x="91147" y="11159"/>
                  </a:lnTo>
                  <a:lnTo>
                    <a:pt x="117866" y="34872"/>
                  </a:lnTo>
                  <a:lnTo>
                    <a:pt x="135012" y="64125"/>
                  </a:lnTo>
                  <a:lnTo>
                    <a:pt x="137340" y="84636"/>
                  </a:lnTo>
                  <a:lnTo>
                    <a:pt x="136323" y="95019"/>
                  </a:lnTo>
                  <a:lnTo>
                    <a:pt x="130966" y="104281"/>
                  </a:lnTo>
                  <a:lnTo>
                    <a:pt x="112534" y="120811"/>
                  </a:lnTo>
                  <a:lnTo>
                    <a:pt x="88746" y="129717"/>
                  </a:lnTo>
                  <a:lnTo>
                    <a:pt x="26212" y="135904"/>
                  </a:lnTo>
                  <a:lnTo>
                    <a:pt x="7947" y="136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8905" y="409055"/>
              <a:ext cx="186792" cy="166903"/>
            </a:xfrm>
            <a:custGeom>
              <a:avLst/>
              <a:gdLst/>
              <a:ahLst/>
              <a:cxnLst/>
              <a:rect l="0" t="0" r="0" b="0"/>
              <a:pathLst>
                <a:path w="186792" h="166903">
                  <a:moveTo>
                    <a:pt x="122981" y="33141"/>
                  </a:moveTo>
                  <a:lnTo>
                    <a:pt x="105000" y="17500"/>
                  </a:lnTo>
                  <a:lnTo>
                    <a:pt x="88083" y="9422"/>
                  </a:lnTo>
                  <a:lnTo>
                    <a:pt x="68866" y="8172"/>
                  </a:lnTo>
                  <a:lnTo>
                    <a:pt x="48627" y="12685"/>
                  </a:lnTo>
                  <a:lnTo>
                    <a:pt x="27933" y="22490"/>
                  </a:lnTo>
                  <a:lnTo>
                    <a:pt x="13277" y="37766"/>
                  </a:lnTo>
                  <a:lnTo>
                    <a:pt x="4033" y="57424"/>
                  </a:lnTo>
                  <a:lnTo>
                    <a:pt x="0" y="93629"/>
                  </a:lnTo>
                  <a:lnTo>
                    <a:pt x="3202" y="116177"/>
                  </a:lnTo>
                  <a:lnTo>
                    <a:pt x="11644" y="134777"/>
                  </a:lnTo>
                  <a:lnTo>
                    <a:pt x="17171" y="143012"/>
                  </a:lnTo>
                  <a:lnTo>
                    <a:pt x="35790" y="155282"/>
                  </a:lnTo>
                  <a:lnTo>
                    <a:pt x="59663" y="163465"/>
                  </a:lnTo>
                  <a:lnTo>
                    <a:pt x="99411" y="166902"/>
                  </a:lnTo>
                  <a:lnTo>
                    <a:pt x="138484" y="159862"/>
                  </a:lnTo>
                  <a:lnTo>
                    <a:pt x="157557" y="149513"/>
                  </a:lnTo>
                  <a:lnTo>
                    <a:pt x="181449" y="124944"/>
                  </a:lnTo>
                  <a:lnTo>
                    <a:pt x="186791" y="99289"/>
                  </a:lnTo>
                  <a:lnTo>
                    <a:pt x="184096" y="70729"/>
                  </a:lnTo>
                  <a:lnTo>
                    <a:pt x="169425" y="36090"/>
                  </a:lnTo>
                  <a:lnTo>
                    <a:pt x="156881" y="18464"/>
                  </a:lnTo>
                  <a:lnTo>
                    <a:pt x="137268" y="5951"/>
                  </a:lnTo>
                  <a:lnTo>
                    <a:pt x="125486" y="976"/>
                  </a:lnTo>
                  <a:lnTo>
                    <a:pt x="114122" y="0"/>
                  </a:lnTo>
                  <a:lnTo>
                    <a:pt x="70338" y="12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389554"/>
              <a:ext cx="156380" cy="168457"/>
            </a:xfrm>
            <a:custGeom>
              <a:avLst/>
              <a:gdLst/>
              <a:ahLst/>
              <a:cxnLst/>
              <a:rect l="0" t="0" r="0" b="0"/>
              <a:pathLst>
                <a:path w="156380" h="168457">
                  <a:moveTo>
                    <a:pt x="147398" y="0"/>
                  </a:moveTo>
                  <a:lnTo>
                    <a:pt x="104707" y="3119"/>
                  </a:lnTo>
                  <a:lnTo>
                    <a:pt x="53736" y="19128"/>
                  </a:lnTo>
                  <a:lnTo>
                    <a:pt x="14644" y="49803"/>
                  </a:lnTo>
                  <a:lnTo>
                    <a:pt x="10932" y="57769"/>
                  </a:lnTo>
                  <a:lnTo>
                    <a:pt x="9928" y="75978"/>
                  </a:lnTo>
                  <a:lnTo>
                    <a:pt x="14807" y="81067"/>
                  </a:lnTo>
                  <a:lnTo>
                    <a:pt x="22740" y="83291"/>
                  </a:lnTo>
                  <a:lnTo>
                    <a:pt x="74682" y="84043"/>
                  </a:lnTo>
                  <a:lnTo>
                    <a:pt x="135613" y="95656"/>
                  </a:lnTo>
                  <a:lnTo>
                    <a:pt x="146561" y="98866"/>
                  </a:lnTo>
                  <a:lnTo>
                    <a:pt x="152689" y="105685"/>
                  </a:lnTo>
                  <a:lnTo>
                    <a:pt x="155605" y="114910"/>
                  </a:lnTo>
                  <a:lnTo>
                    <a:pt x="156379" y="125740"/>
                  </a:lnTo>
                  <a:lnTo>
                    <a:pt x="151000" y="144012"/>
                  </a:lnTo>
                  <a:lnTo>
                    <a:pt x="146290" y="152160"/>
                  </a:lnTo>
                  <a:lnTo>
                    <a:pt x="138471" y="157592"/>
                  </a:lnTo>
                  <a:lnTo>
                    <a:pt x="117305" y="163627"/>
                  </a:lnTo>
                  <a:lnTo>
                    <a:pt x="58353" y="16750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1440" y="48431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5" y="37478"/>
                  </a:lnTo>
                  <a:lnTo>
                    <a:pt x="289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00911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90425" y="242155"/>
              <a:ext cx="10524" cy="379027"/>
            </a:xfrm>
            <a:custGeom>
              <a:avLst/>
              <a:gdLst/>
              <a:ahLst/>
              <a:cxnLst/>
              <a:rect l="0" t="0" r="0" b="0"/>
              <a:pathLst>
                <a:path w="10524" h="379027">
                  <a:moveTo>
                    <a:pt x="0" y="0"/>
                  </a:moveTo>
                  <a:lnTo>
                    <a:pt x="8333" y="52050"/>
                  </a:lnTo>
                  <a:lnTo>
                    <a:pt x="9878" y="111349"/>
                  </a:lnTo>
                  <a:lnTo>
                    <a:pt x="10336" y="174542"/>
                  </a:lnTo>
                  <a:lnTo>
                    <a:pt x="10471" y="230311"/>
                  </a:lnTo>
                  <a:lnTo>
                    <a:pt x="10511" y="283879"/>
                  </a:lnTo>
                  <a:lnTo>
                    <a:pt x="10523" y="333677"/>
                  </a:lnTo>
                  <a:lnTo>
                    <a:pt x="9356" y="35887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554" y="400082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76948" y="14472"/>
                  </a:lnTo>
                  <a:lnTo>
                    <a:pt x="125247" y="22876"/>
                  </a:lnTo>
                  <a:lnTo>
                    <a:pt x="69974" y="35455"/>
                  </a:lnTo>
                  <a:lnTo>
                    <a:pt x="12450" y="495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85181" y="369839"/>
              <a:ext cx="252685" cy="233606"/>
            </a:xfrm>
            <a:custGeom>
              <a:avLst/>
              <a:gdLst/>
              <a:ahLst/>
              <a:cxnLst/>
              <a:rect l="0" t="0" r="0" b="0"/>
              <a:pathLst>
                <a:path w="252685" h="233606">
                  <a:moveTo>
                    <a:pt x="0" y="72357"/>
                  </a:moveTo>
                  <a:lnTo>
                    <a:pt x="37478" y="80691"/>
                  </a:lnTo>
                  <a:lnTo>
                    <a:pt x="95316" y="88663"/>
                  </a:lnTo>
                  <a:lnTo>
                    <a:pt x="148203" y="81254"/>
                  </a:lnTo>
                  <a:lnTo>
                    <a:pt x="173492" y="73972"/>
                  </a:lnTo>
                  <a:lnTo>
                    <a:pt x="192531" y="62936"/>
                  </a:lnTo>
                  <a:lnTo>
                    <a:pt x="205672" y="47113"/>
                  </a:lnTo>
                  <a:lnTo>
                    <a:pt x="210815" y="37980"/>
                  </a:lnTo>
                  <a:lnTo>
                    <a:pt x="210733" y="29552"/>
                  </a:lnTo>
                  <a:lnTo>
                    <a:pt x="207169" y="21594"/>
                  </a:lnTo>
                  <a:lnTo>
                    <a:pt x="201283" y="13949"/>
                  </a:lnTo>
                  <a:lnTo>
                    <a:pt x="182266" y="5454"/>
                  </a:lnTo>
                  <a:lnTo>
                    <a:pt x="131930" y="0"/>
                  </a:lnTo>
                  <a:lnTo>
                    <a:pt x="96412" y="4645"/>
                  </a:lnTo>
                  <a:lnTo>
                    <a:pt x="69251" y="19019"/>
                  </a:lnTo>
                  <a:lnTo>
                    <a:pt x="46385" y="38096"/>
                  </a:lnTo>
                  <a:lnTo>
                    <a:pt x="30381" y="64156"/>
                  </a:lnTo>
                  <a:lnTo>
                    <a:pt x="15663" y="112808"/>
                  </a:lnTo>
                  <a:lnTo>
                    <a:pt x="12811" y="139858"/>
                  </a:lnTo>
                  <a:lnTo>
                    <a:pt x="17782" y="161239"/>
                  </a:lnTo>
                  <a:lnTo>
                    <a:pt x="28960" y="178541"/>
                  </a:lnTo>
                  <a:lnTo>
                    <a:pt x="74740" y="215903"/>
                  </a:lnTo>
                  <a:lnTo>
                    <a:pt x="111183" y="231613"/>
                  </a:lnTo>
                  <a:lnTo>
                    <a:pt x="134812" y="233605"/>
                  </a:lnTo>
                  <a:lnTo>
                    <a:pt x="197648" y="222317"/>
                  </a:lnTo>
                  <a:lnTo>
                    <a:pt x="252684" y="209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032000" y="1158134"/>
            <a:ext cx="2600539" cy="505369"/>
            <a:chOff x="2032000" y="1158134"/>
            <a:chExt cx="2600539" cy="505369"/>
          </a:xfrm>
        </p:grpSpPr>
        <p:sp>
          <p:nvSpPr>
            <p:cNvPr id="28" name="Freeform 27"/>
            <p:cNvSpPr/>
            <p:nvPr/>
          </p:nvSpPr>
          <p:spPr>
            <a:xfrm>
              <a:off x="2205827" y="1316062"/>
              <a:ext cx="15687" cy="294799"/>
            </a:xfrm>
            <a:custGeom>
              <a:avLst/>
              <a:gdLst/>
              <a:ahLst/>
              <a:cxnLst/>
              <a:rect l="0" t="0" r="0" b="0"/>
              <a:pathLst>
                <a:path w="15687" h="294799">
                  <a:moveTo>
                    <a:pt x="15686" y="0"/>
                  </a:moveTo>
                  <a:lnTo>
                    <a:pt x="6621" y="58617"/>
                  </a:lnTo>
                  <a:lnTo>
                    <a:pt x="4276" y="120026"/>
                  </a:lnTo>
                  <a:lnTo>
                    <a:pt x="0" y="178430"/>
                  </a:lnTo>
                  <a:lnTo>
                    <a:pt x="4139" y="240616"/>
                  </a:lnTo>
                  <a:lnTo>
                    <a:pt x="51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32000" y="1253714"/>
              <a:ext cx="382308" cy="220276"/>
            </a:xfrm>
            <a:custGeom>
              <a:avLst/>
              <a:gdLst/>
              <a:ahLst/>
              <a:cxnLst/>
              <a:rect l="0" t="0" r="0" b="0"/>
              <a:pathLst>
                <a:path w="382308" h="220276">
                  <a:moveTo>
                    <a:pt x="0" y="93933"/>
                  </a:moveTo>
                  <a:lnTo>
                    <a:pt x="29308" y="55560"/>
                  </a:lnTo>
                  <a:lnTo>
                    <a:pt x="84952" y="13235"/>
                  </a:lnTo>
                  <a:lnTo>
                    <a:pt x="127206" y="3342"/>
                  </a:lnTo>
                  <a:lnTo>
                    <a:pt x="185481" y="0"/>
                  </a:lnTo>
                  <a:lnTo>
                    <a:pt x="238932" y="2459"/>
                  </a:lnTo>
                  <a:lnTo>
                    <a:pt x="294373" y="18326"/>
                  </a:lnTo>
                  <a:lnTo>
                    <a:pt x="333708" y="42300"/>
                  </a:lnTo>
                  <a:lnTo>
                    <a:pt x="364355" y="69566"/>
                  </a:lnTo>
                  <a:lnTo>
                    <a:pt x="380268" y="96072"/>
                  </a:lnTo>
                  <a:lnTo>
                    <a:pt x="382307" y="115941"/>
                  </a:lnTo>
                  <a:lnTo>
                    <a:pt x="378144" y="136470"/>
                  </a:lnTo>
                  <a:lnTo>
                    <a:pt x="368495" y="157292"/>
                  </a:lnTo>
                  <a:lnTo>
                    <a:pt x="344320" y="183156"/>
                  </a:lnTo>
                  <a:lnTo>
                    <a:pt x="294387" y="208556"/>
                  </a:lnTo>
                  <a:lnTo>
                    <a:pt x="259971" y="216803"/>
                  </a:lnTo>
                  <a:lnTo>
                    <a:pt x="197274" y="219818"/>
                  </a:lnTo>
                  <a:lnTo>
                    <a:pt x="178984" y="220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52157" y="1158134"/>
              <a:ext cx="164196" cy="505369"/>
            </a:xfrm>
            <a:custGeom>
              <a:avLst/>
              <a:gdLst/>
              <a:ahLst/>
              <a:cxnLst/>
              <a:rect l="0" t="0" r="0" b="0"/>
              <a:pathLst>
                <a:path w="164196" h="505369">
                  <a:moveTo>
                    <a:pt x="164195" y="0"/>
                  </a:moveTo>
                  <a:lnTo>
                    <a:pt x="107800" y="57566"/>
                  </a:lnTo>
                  <a:lnTo>
                    <a:pt x="65908" y="116246"/>
                  </a:lnTo>
                  <a:lnTo>
                    <a:pt x="36420" y="168513"/>
                  </a:lnTo>
                  <a:lnTo>
                    <a:pt x="13480" y="220157"/>
                  </a:lnTo>
                  <a:lnTo>
                    <a:pt x="1516" y="268523"/>
                  </a:lnTo>
                  <a:lnTo>
                    <a:pt x="0" y="331029"/>
                  </a:lnTo>
                  <a:lnTo>
                    <a:pt x="10619" y="389042"/>
                  </a:lnTo>
                  <a:lnTo>
                    <a:pt x="25151" y="438846"/>
                  </a:lnTo>
                  <a:lnTo>
                    <a:pt x="36497" y="456696"/>
                  </a:lnTo>
                  <a:lnTo>
                    <a:pt x="52458" y="469308"/>
                  </a:lnTo>
                  <a:lnTo>
                    <a:pt x="105671" y="499661"/>
                  </a:lnTo>
                  <a:lnTo>
                    <a:pt x="122081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4107" y="1269965"/>
              <a:ext cx="240398" cy="338144"/>
            </a:xfrm>
            <a:custGeom>
              <a:avLst/>
              <a:gdLst/>
              <a:ahLst/>
              <a:cxnLst/>
              <a:rect l="0" t="0" r="0" b="0"/>
              <a:pathLst>
                <a:path w="240398" h="338144">
                  <a:moveTo>
                    <a:pt x="13302" y="56625"/>
                  </a:moveTo>
                  <a:lnTo>
                    <a:pt x="2124" y="67804"/>
                  </a:lnTo>
                  <a:lnTo>
                    <a:pt x="0" y="66417"/>
                  </a:lnTo>
                  <a:lnTo>
                    <a:pt x="761" y="52398"/>
                  </a:lnTo>
                  <a:lnTo>
                    <a:pt x="8118" y="36809"/>
                  </a:lnTo>
                  <a:lnTo>
                    <a:pt x="13356" y="29377"/>
                  </a:lnTo>
                  <a:lnTo>
                    <a:pt x="28534" y="17998"/>
                  </a:lnTo>
                  <a:lnTo>
                    <a:pt x="66873" y="1162"/>
                  </a:lnTo>
                  <a:lnTo>
                    <a:pt x="87414" y="0"/>
                  </a:lnTo>
                  <a:lnTo>
                    <a:pt x="108242" y="4552"/>
                  </a:lnTo>
                  <a:lnTo>
                    <a:pt x="138529" y="20269"/>
                  </a:lnTo>
                  <a:lnTo>
                    <a:pt x="155136" y="33058"/>
                  </a:lnTo>
                  <a:lnTo>
                    <a:pt x="164077" y="52780"/>
                  </a:lnTo>
                  <a:lnTo>
                    <a:pt x="166461" y="64590"/>
                  </a:lnTo>
                  <a:lnTo>
                    <a:pt x="165711" y="74803"/>
                  </a:lnTo>
                  <a:lnTo>
                    <a:pt x="153477" y="101526"/>
                  </a:lnTo>
                  <a:lnTo>
                    <a:pt x="141502" y="121035"/>
                  </a:lnTo>
                  <a:lnTo>
                    <a:pt x="125262" y="135165"/>
                  </a:lnTo>
                  <a:lnTo>
                    <a:pt x="116018" y="140570"/>
                  </a:lnTo>
                  <a:lnTo>
                    <a:pt x="96388" y="143457"/>
                  </a:lnTo>
                  <a:lnTo>
                    <a:pt x="86240" y="142589"/>
                  </a:lnTo>
                  <a:lnTo>
                    <a:pt x="82985" y="140841"/>
                  </a:lnTo>
                  <a:lnTo>
                    <a:pt x="84323" y="138505"/>
                  </a:lnTo>
                  <a:lnTo>
                    <a:pt x="88726" y="135778"/>
                  </a:lnTo>
                  <a:lnTo>
                    <a:pt x="117278" y="131941"/>
                  </a:lnTo>
                  <a:lnTo>
                    <a:pt x="174914" y="140219"/>
                  </a:lnTo>
                  <a:lnTo>
                    <a:pt x="210146" y="156783"/>
                  </a:lnTo>
                  <a:lnTo>
                    <a:pt x="227910" y="169770"/>
                  </a:lnTo>
                  <a:lnTo>
                    <a:pt x="237365" y="189580"/>
                  </a:lnTo>
                  <a:lnTo>
                    <a:pt x="240397" y="212812"/>
                  </a:lnTo>
                  <a:lnTo>
                    <a:pt x="237846" y="234836"/>
                  </a:lnTo>
                  <a:lnTo>
                    <a:pt x="224243" y="266966"/>
                  </a:lnTo>
                  <a:lnTo>
                    <a:pt x="184992" y="315692"/>
                  </a:lnTo>
                  <a:lnTo>
                    <a:pt x="158539" y="331607"/>
                  </a:lnTo>
                  <a:lnTo>
                    <a:pt x="122886" y="338143"/>
                  </a:lnTo>
                  <a:lnTo>
                    <a:pt x="99441" y="333433"/>
                  </a:lnTo>
                  <a:lnTo>
                    <a:pt x="43886" y="304365"/>
                  </a:lnTo>
                  <a:lnTo>
                    <a:pt x="34359" y="298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71508" y="1421347"/>
              <a:ext cx="179633" cy="158407"/>
            </a:xfrm>
            <a:custGeom>
              <a:avLst/>
              <a:gdLst/>
              <a:ahLst/>
              <a:cxnLst/>
              <a:rect l="0" t="0" r="0" b="0"/>
              <a:pathLst>
                <a:path w="179633" h="158407">
                  <a:moveTo>
                    <a:pt x="113383" y="10528"/>
                  </a:moveTo>
                  <a:lnTo>
                    <a:pt x="96615" y="4939"/>
                  </a:lnTo>
                  <a:lnTo>
                    <a:pt x="79024" y="5315"/>
                  </a:lnTo>
                  <a:lnTo>
                    <a:pt x="39136" y="15087"/>
                  </a:lnTo>
                  <a:lnTo>
                    <a:pt x="31129" y="20587"/>
                  </a:lnTo>
                  <a:lnTo>
                    <a:pt x="19114" y="36056"/>
                  </a:lnTo>
                  <a:lnTo>
                    <a:pt x="5773" y="64495"/>
                  </a:lnTo>
                  <a:lnTo>
                    <a:pt x="0" y="100738"/>
                  </a:lnTo>
                  <a:lnTo>
                    <a:pt x="4889" y="121201"/>
                  </a:lnTo>
                  <a:lnTo>
                    <a:pt x="16030" y="138095"/>
                  </a:lnTo>
                  <a:lnTo>
                    <a:pt x="32680" y="153402"/>
                  </a:lnTo>
                  <a:lnTo>
                    <a:pt x="43204" y="157250"/>
                  </a:lnTo>
                  <a:lnTo>
                    <a:pt x="67374" y="158406"/>
                  </a:lnTo>
                  <a:lnTo>
                    <a:pt x="101700" y="152480"/>
                  </a:lnTo>
                  <a:lnTo>
                    <a:pt x="143571" y="131591"/>
                  </a:lnTo>
                  <a:lnTo>
                    <a:pt x="160335" y="118536"/>
                  </a:lnTo>
                  <a:lnTo>
                    <a:pt x="177337" y="92444"/>
                  </a:lnTo>
                  <a:lnTo>
                    <a:pt x="179632" y="72671"/>
                  </a:lnTo>
                  <a:lnTo>
                    <a:pt x="171573" y="31382"/>
                  </a:lnTo>
                  <a:lnTo>
                    <a:pt x="166214" y="23261"/>
                  </a:lnTo>
                  <a:lnTo>
                    <a:pt x="150901" y="11118"/>
                  </a:lnTo>
                  <a:lnTo>
                    <a:pt x="132397" y="4941"/>
                  </a:lnTo>
                  <a:lnTo>
                    <a:pt x="1028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22833" y="1400290"/>
              <a:ext cx="114743" cy="151274"/>
            </a:xfrm>
            <a:custGeom>
              <a:avLst/>
              <a:gdLst/>
              <a:ahLst/>
              <a:cxnLst/>
              <a:rect l="0" t="0" r="0" b="0"/>
              <a:pathLst>
                <a:path w="114743" h="151274">
                  <a:moveTo>
                    <a:pt x="9457" y="73699"/>
                  </a:moveTo>
                  <a:lnTo>
                    <a:pt x="27415" y="127574"/>
                  </a:lnTo>
                  <a:lnTo>
                    <a:pt x="34206" y="147946"/>
                  </a:lnTo>
                  <a:lnTo>
                    <a:pt x="34145" y="151273"/>
                  </a:lnTo>
                  <a:lnTo>
                    <a:pt x="31765" y="149982"/>
                  </a:lnTo>
                  <a:lnTo>
                    <a:pt x="11134" y="122693"/>
                  </a:lnTo>
                  <a:lnTo>
                    <a:pt x="4353" y="100543"/>
                  </a:lnTo>
                  <a:lnTo>
                    <a:pt x="0" y="48196"/>
                  </a:lnTo>
                  <a:lnTo>
                    <a:pt x="3152" y="37980"/>
                  </a:lnTo>
                  <a:lnTo>
                    <a:pt x="8763" y="29999"/>
                  </a:lnTo>
                  <a:lnTo>
                    <a:pt x="24356" y="18012"/>
                  </a:lnTo>
                  <a:lnTo>
                    <a:pt x="42985" y="8785"/>
                  </a:lnTo>
                  <a:lnTo>
                    <a:pt x="96035" y="1157"/>
                  </a:lnTo>
                  <a:lnTo>
                    <a:pt x="1147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16618" y="1295005"/>
              <a:ext cx="10512" cy="305327"/>
            </a:xfrm>
            <a:custGeom>
              <a:avLst/>
              <a:gdLst/>
              <a:ahLst/>
              <a:cxnLst/>
              <a:rect l="0" t="0" r="0" b="0"/>
              <a:pathLst>
                <a:path w="10512" h="305327">
                  <a:moveTo>
                    <a:pt x="10511" y="0"/>
                  </a:moveTo>
                  <a:lnTo>
                    <a:pt x="2178" y="37478"/>
                  </a:lnTo>
                  <a:lnTo>
                    <a:pt x="416" y="88901"/>
                  </a:lnTo>
                  <a:lnTo>
                    <a:pt x="68" y="151355"/>
                  </a:lnTo>
                  <a:lnTo>
                    <a:pt x="0" y="213084"/>
                  </a:lnTo>
                  <a:lnTo>
                    <a:pt x="5575" y="270078"/>
                  </a:lnTo>
                  <a:lnTo>
                    <a:pt x="1051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23834" y="1326590"/>
              <a:ext cx="192768" cy="155842"/>
            </a:xfrm>
            <a:custGeom>
              <a:avLst/>
              <a:gdLst/>
              <a:ahLst/>
              <a:cxnLst/>
              <a:rect l="0" t="0" r="0" b="0"/>
              <a:pathLst>
                <a:path w="192768" h="155842">
                  <a:moveTo>
                    <a:pt x="192767" y="94757"/>
                  </a:moveTo>
                  <a:lnTo>
                    <a:pt x="166380" y="110398"/>
                  </a:lnTo>
                  <a:lnTo>
                    <a:pt x="109454" y="129601"/>
                  </a:lnTo>
                  <a:lnTo>
                    <a:pt x="56017" y="147366"/>
                  </a:lnTo>
                  <a:lnTo>
                    <a:pt x="21227" y="154798"/>
                  </a:lnTo>
                  <a:lnTo>
                    <a:pt x="8217" y="155841"/>
                  </a:lnTo>
                  <a:lnTo>
                    <a:pt x="1883" y="153027"/>
                  </a:lnTo>
                  <a:lnTo>
                    <a:pt x="0" y="147642"/>
                  </a:lnTo>
                  <a:lnTo>
                    <a:pt x="14421" y="85520"/>
                  </a:lnTo>
                  <a:lnTo>
                    <a:pt x="34895" y="24290"/>
                  </a:lnTo>
                  <a:lnTo>
                    <a:pt x="453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916601" y="1210777"/>
              <a:ext cx="144182" cy="452726"/>
            </a:xfrm>
            <a:custGeom>
              <a:avLst/>
              <a:gdLst/>
              <a:ahLst/>
              <a:cxnLst/>
              <a:rect l="0" t="0" r="0" b="0"/>
              <a:pathLst>
                <a:path w="144182" h="452726">
                  <a:moveTo>
                    <a:pt x="0" y="0"/>
                  </a:moveTo>
                  <a:lnTo>
                    <a:pt x="49498" y="55087"/>
                  </a:lnTo>
                  <a:lnTo>
                    <a:pt x="100344" y="116028"/>
                  </a:lnTo>
                  <a:lnTo>
                    <a:pt x="129109" y="179003"/>
                  </a:lnTo>
                  <a:lnTo>
                    <a:pt x="144181" y="234749"/>
                  </a:lnTo>
                  <a:lnTo>
                    <a:pt x="143326" y="271546"/>
                  </a:lnTo>
                  <a:lnTo>
                    <a:pt x="128145" y="334500"/>
                  </a:lnTo>
                  <a:lnTo>
                    <a:pt x="109588" y="373502"/>
                  </a:lnTo>
                  <a:lnTo>
                    <a:pt x="53202" y="431140"/>
                  </a:lnTo>
                  <a:lnTo>
                    <a:pt x="40023" y="443132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4082" y="1316062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9393" y="8333"/>
                  </a:lnTo>
                  <a:lnTo>
                    <a:pt x="36659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85140" y="1421347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8782" y="5589"/>
                  </a:lnTo>
                  <a:lnTo>
                    <a:pt x="2697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927336" y="768580"/>
            <a:ext cx="610654" cy="797068"/>
            <a:chOff x="4927336" y="768580"/>
            <a:chExt cx="610654" cy="797068"/>
          </a:xfrm>
        </p:grpSpPr>
        <p:sp>
          <p:nvSpPr>
            <p:cNvPr id="40" name="Freeform 39"/>
            <p:cNvSpPr/>
            <p:nvPr/>
          </p:nvSpPr>
          <p:spPr>
            <a:xfrm>
              <a:off x="5134554" y="768580"/>
              <a:ext cx="308680" cy="340041"/>
            </a:xfrm>
            <a:custGeom>
              <a:avLst/>
              <a:gdLst/>
              <a:ahLst/>
              <a:cxnLst/>
              <a:rect l="0" t="0" r="0" b="0"/>
              <a:pathLst>
                <a:path w="308680" h="340041">
                  <a:moveTo>
                    <a:pt x="119166" y="0"/>
                  </a:moveTo>
                  <a:lnTo>
                    <a:pt x="60603" y="55087"/>
                  </a:lnTo>
                  <a:lnTo>
                    <a:pt x="17487" y="110439"/>
                  </a:lnTo>
                  <a:lnTo>
                    <a:pt x="79" y="141398"/>
                  </a:lnTo>
                  <a:lnTo>
                    <a:pt x="0" y="139889"/>
                  </a:lnTo>
                  <a:lnTo>
                    <a:pt x="4202" y="128853"/>
                  </a:lnTo>
                  <a:lnTo>
                    <a:pt x="45927" y="65821"/>
                  </a:lnTo>
                  <a:lnTo>
                    <a:pt x="81792" y="29595"/>
                  </a:lnTo>
                  <a:lnTo>
                    <a:pt x="100216" y="19782"/>
                  </a:lnTo>
                  <a:lnTo>
                    <a:pt x="135908" y="13270"/>
                  </a:lnTo>
                  <a:lnTo>
                    <a:pt x="159362" y="17986"/>
                  </a:lnTo>
                  <a:lnTo>
                    <a:pt x="189178" y="33795"/>
                  </a:lnTo>
                  <a:lnTo>
                    <a:pt x="220213" y="60098"/>
                  </a:lnTo>
                  <a:lnTo>
                    <a:pt x="236193" y="86437"/>
                  </a:lnTo>
                  <a:lnTo>
                    <a:pt x="250904" y="129118"/>
                  </a:lnTo>
                  <a:lnTo>
                    <a:pt x="253346" y="172528"/>
                  </a:lnTo>
                  <a:lnTo>
                    <a:pt x="246010" y="209827"/>
                  </a:lnTo>
                  <a:lnTo>
                    <a:pt x="228369" y="247654"/>
                  </a:lnTo>
                  <a:lnTo>
                    <a:pt x="178464" y="304793"/>
                  </a:lnTo>
                  <a:lnTo>
                    <a:pt x="149604" y="327525"/>
                  </a:lnTo>
                  <a:lnTo>
                    <a:pt x="129184" y="337809"/>
                  </a:lnTo>
                  <a:lnTo>
                    <a:pt x="105292" y="340040"/>
                  </a:lnTo>
                  <a:lnTo>
                    <a:pt x="57413" y="331941"/>
                  </a:lnTo>
                  <a:lnTo>
                    <a:pt x="38688" y="319495"/>
                  </a:lnTo>
                  <a:lnTo>
                    <a:pt x="23736" y="302265"/>
                  </a:lnTo>
                  <a:lnTo>
                    <a:pt x="13192" y="282909"/>
                  </a:lnTo>
                  <a:lnTo>
                    <a:pt x="10845" y="262608"/>
                  </a:lnTo>
                  <a:lnTo>
                    <a:pt x="11857" y="252281"/>
                  </a:lnTo>
                  <a:lnTo>
                    <a:pt x="16041" y="244226"/>
                  </a:lnTo>
                  <a:lnTo>
                    <a:pt x="30049" y="232157"/>
                  </a:lnTo>
                  <a:lnTo>
                    <a:pt x="57666" y="218786"/>
                  </a:lnTo>
                  <a:lnTo>
                    <a:pt x="80914" y="217341"/>
                  </a:lnTo>
                  <a:lnTo>
                    <a:pt x="140515" y="229009"/>
                  </a:lnTo>
                  <a:lnTo>
                    <a:pt x="190497" y="245451"/>
                  </a:lnTo>
                  <a:lnTo>
                    <a:pt x="234512" y="265293"/>
                  </a:lnTo>
                  <a:lnTo>
                    <a:pt x="294868" y="272628"/>
                  </a:lnTo>
                  <a:lnTo>
                    <a:pt x="30867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27336" y="1158134"/>
              <a:ext cx="610654" cy="52644"/>
            </a:xfrm>
            <a:custGeom>
              <a:avLst/>
              <a:gdLst/>
              <a:ahLst/>
              <a:cxnLst/>
              <a:rect l="0" t="0" r="0" b="0"/>
              <a:pathLst>
                <a:path w="610654" h="52644">
                  <a:moveTo>
                    <a:pt x="610653" y="0"/>
                  </a:moveTo>
                  <a:lnTo>
                    <a:pt x="573175" y="8333"/>
                  </a:lnTo>
                  <a:lnTo>
                    <a:pt x="521752" y="15684"/>
                  </a:lnTo>
                  <a:lnTo>
                    <a:pt x="474868" y="19465"/>
                  </a:lnTo>
                  <a:lnTo>
                    <a:pt x="423931" y="26175"/>
                  </a:lnTo>
                  <a:lnTo>
                    <a:pt x="371794" y="29983"/>
                  </a:lnTo>
                  <a:lnTo>
                    <a:pt x="319302" y="31111"/>
                  </a:lnTo>
                  <a:lnTo>
                    <a:pt x="261114" y="31445"/>
                  </a:lnTo>
                  <a:lnTo>
                    <a:pt x="205010" y="37133"/>
                  </a:lnTo>
                  <a:lnTo>
                    <a:pt x="156930" y="40638"/>
                  </a:lnTo>
                  <a:lnTo>
                    <a:pt x="107460" y="47266"/>
                  </a:lnTo>
                  <a:lnTo>
                    <a:pt x="47916" y="515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0689" y="1221305"/>
              <a:ext cx="273489" cy="344343"/>
            </a:xfrm>
            <a:custGeom>
              <a:avLst/>
              <a:gdLst/>
              <a:ahLst/>
              <a:cxnLst/>
              <a:rect l="0" t="0" r="0" b="0"/>
              <a:pathLst>
                <a:path w="273489" h="344343">
                  <a:moveTo>
                    <a:pt x="162502" y="0"/>
                  </a:moveTo>
                  <a:lnTo>
                    <a:pt x="138456" y="9576"/>
                  </a:lnTo>
                  <a:lnTo>
                    <a:pt x="117033" y="27534"/>
                  </a:lnTo>
                  <a:lnTo>
                    <a:pt x="68712" y="84797"/>
                  </a:lnTo>
                  <a:lnTo>
                    <a:pt x="38642" y="142535"/>
                  </a:lnTo>
                  <a:lnTo>
                    <a:pt x="19796" y="196958"/>
                  </a:lnTo>
                  <a:lnTo>
                    <a:pt x="4809" y="249649"/>
                  </a:lnTo>
                  <a:lnTo>
                    <a:pt x="0" y="272392"/>
                  </a:lnTo>
                  <a:lnTo>
                    <a:pt x="1762" y="294199"/>
                  </a:lnTo>
                  <a:lnTo>
                    <a:pt x="9563" y="312469"/>
                  </a:lnTo>
                  <a:lnTo>
                    <a:pt x="14920" y="320617"/>
                  </a:lnTo>
                  <a:lnTo>
                    <a:pt x="33349" y="332789"/>
                  </a:lnTo>
                  <a:lnTo>
                    <a:pt x="57138" y="340929"/>
                  </a:lnTo>
                  <a:lnTo>
                    <a:pt x="96838" y="344342"/>
                  </a:lnTo>
                  <a:lnTo>
                    <a:pt x="152175" y="335607"/>
                  </a:lnTo>
                  <a:lnTo>
                    <a:pt x="191028" y="322877"/>
                  </a:lnTo>
                  <a:lnTo>
                    <a:pt x="235597" y="297615"/>
                  </a:lnTo>
                  <a:lnTo>
                    <a:pt x="262019" y="271456"/>
                  </a:lnTo>
                  <a:lnTo>
                    <a:pt x="271073" y="248549"/>
                  </a:lnTo>
                  <a:lnTo>
                    <a:pt x="273488" y="235889"/>
                  </a:lnTo>
                  <a:lnTo>
                    <a:pt x="269931" y="215584"/>
                  </a:lnTo>
                  <a:lnTo>
                    <a:pt x="265707" y="206894"/>
                  </a:lnTo>
                  <a:lnTo>
                    <a:pt x="248535" y="194118"/>
                  </a:lnTo>
                  <a:lnTo>
                    <a:pt x="237405" y="189074"/>
                  </a:lnTo>
                  <a:lnTo>
                    <a:pt x="209441" y="186588"/>
                  </a:lnTo>
                  <a:lnTo>
                    <a:pt x="155007" y="194525"/>
                  </a:lnTo>
                  <a:lnTo>
                    <a:pt x="111629" y="215763"/>
                  </a:lnTo>
                  <a:lnTo>
                    <a:pt x="52313" y="265405"/>
                  </a:lnTo>
                  <a:lnTo>
                    <a:pt x="3616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85471" y="863336"/>
            <a:ext cx="813384" cy="744230"/>
            <a:chOff x="6085471" y="863336"/>
            <a:chExt cx="813384" cy="744230"/>
          </a:xfrm>
        </p:grpSpPr>
        <p:sp>
          <p:nvSpPr>
            <p:cNvPr id="44" name="Freeform 43"/>
            <p:cNvSpPr/>
            <p:nvPr/>
          </p:nvSpPr>
          <p:spPr>
            <a:xfrm>
              <a:off x="6085471" y="1116020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053" y="17959"/>
                  </a:lnTo>
                  <a:lnTo>
                    <a:pt x="42006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96000" y="125289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11140" y="15684"/>
                  </a:lnTo>
                  <a:lnTo>
                    <a:pt x="55922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85595" y="863336"/>
              <a:ext cx="21059" cy="242157"/>
            </a:xfrm>
            <a:custGeom>
              <a:avLst/>
              <a:gdLst/>
              <a:ahLst/>
              <a:cxnLst/>
              <a:rect l="0" t="0" r="0" b="0"/>
              <a:pathLst>
                <a:path w="21059" h="242157">
                  <a:moveTo>
                    <a:pt x="21058" y="0"/>
                  </a:moveTo>
                  <a:lnTo>
                    <a:pt x="6403" y="58617"/>
                  </a:lnTo>
                  <a:lnTo>
                    <a:pt x="1265" y="120027"/>
                  </a:lnTo>
                  <a:lnTo>
                    <a:pt x="251" y="18155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06611" y="1189720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0"/>
                  </a:lnTo>
                  <a:lnTo>
                    <a:pt x="196998" y="1170"/>
                  </a:lnTo>
                  <a:lnTo>
                    <a:pt x="145758" y="8333"/>
                  </a:lnTo>
                  <a:lnTo>
                    <a:pt x="85333" y="10095"/>
                  </a:lnTo>
                  <a:lnTo>
                    <a:pt x="28987" y="116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11896" y="1298704"/>
              <a:ext cx="286959" cy="308862"/>
            </a:xfrm>
            <a:custGeom>
              <a:avLst/>
              <a:gdLst/>
              <a:ahLst/>
              <a:cxnLst/>
              <a:rect l="0" t="0" r="0" b="0"/>
              <a:pathLst>
                <a:path w="286959" h="308862">
                  <a:moveTo>
                    <a:pt x="31586" y="38415"/>
                  </a:moveTo>
                  <a:lnTo>
                    <a:pt x="66483" y="9106"/>
                  </a:lnTo>
                  <a:lnTo>
                    <a:pt x="88820" y="1992"/>
                  </a:lnTo>
                  <a:lnTo>
                    <a:pt x="114345" y="0"/>
                  </a:lnTo>
                  <a:lnTo>
                    <a:pt x="153853" y="6626"/>
                  </a:lnTo>
                  <a:lnTo>
                    <a:pt x="187137" y="22887"/>
                  </a:lnTo>
                  <a:lnTo>
                    <a:pt x="204445" y="35803"/>
                  </a:lnTo>
                  <a:lnTo>
                    <a:pt x="208826" y="44862"/>
                  </a:lnTo>
                  <a:lnTo>
                    <a:pt x="210575" y="67407"/>
                  </a:lnTo>
                  <a:lnTo>
                    <a:pt x="199393" y="100817"/>
                  </a:lnTo>
                  <a:lnTo>
                    <a:pt x="175673" y="127354"/>
                  </a:lnTo>
                  <a:lnTo>
                    <a:pt x="117573" y="153000"/>
                  </a:lnTo>
                  <a:lnTo>
                    <a:pt x="106459" y="156919"/>
                  </a:lnTo>
                  <a:lnTo>
                    <a:pt x="101388" y="157192"/>
                  </a:lnTo>
                  <a:lnTo>
                    <a:pt x="100347" y="155034"/>
                  </a:lnTo>
                  <a:lnTo>
                    <a:pt x="101993" y="151256"/>
                  </a:lnTo>
                  <a:lnTo>
                    <a:pt x="116301" y="147058"/>
                  </a:lnTo>
                  <a:lnTo>
                    <a:pt x="137087" y="146362"/>
                  </a:lnTo>
                  <a:lnTo>
                    <a:pt x="189542" y="158551"/>
                  </a:lnTo>
                  <a:lnTo>
                    <a:pt x="252687" y="193520"/>
                  </a:lnTo>
                  <a:lnTo>
                    <a:pt x="267503" y="210296"/>
                  </a:lnTo>
                  <a:lnTo>
                    <a:pt x="286547" y="249661"/>
                  </a:lnTo>
                  <a:lnTo>
                    <a:pt x="286958" y="259964"/>
                  </a:lnTo>
                  <a:lnTo>
                    <a:pt x="281175" y="280771"/>
                  </a:lnTo>
                  <a:lnTo>
                    <a:pt x="274018" y="288893"/>
                  </a:lnTo>
                  <a:lnTo>
                    <a:pt x="253588" y="301037"/>
                  </a:lnTo>
                  <a:lnTo>
                    <a:pt x="215777" y="308861"/>
                  </a:lnTo>
                  <a:lnTo>
                    <a:pt x="161079" y="303099"/>
                  </a:lnTo>
                  <a:lnTo>
                    <a:pt x="105214" y="287577"/>
                  </a:lnTo>
                  <a:lnTo>
                    <a:pt x="49119" y="267916"/>
                  </a:lnTo>
                  <a:lnTo>
                    <a:pt x="0" y="24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084642" y="1921484"/>
            <a:ext cx="4309145" cy="815926"/>
            <a:chOff x="2084642" y="1921484"/>
            <a:chExt cx="4309145" cy="815926"/>
          </a:xfrm>
        </p:grpSpPr>
        <p:sp>
          <p:nvSpPr>
            <p:cNvPr id="50" name="Freeform 49"/>
            <p:cNvSpPr/>
            <p:nvPr/>
          </p:nvSpPr>
          <p:spPr>
            <a:xfrm>
              <a:off x="2305741" y="2295212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16931" y="58617"/>
                  </a:lnTo>
                  <a:lnTo>
                    <a:pt x="12963" y="111621"/>
                  </a:lnTo>
                  <a:lnTo>
                    <a:pt x="15992" y="166458"/>
                  </a:lnTo>
                  <a:lnTo>
                    <a:pt x="12147" y="220506"/>
                  </a:lnTo>
                  <a:lnTo>
                    <a:pt x="11008" y="273566"/>
                  </a:lnTo>
                  <a:lnTo>
                    <a:pt x="5034" y="33271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84642" y="2243240"/>
              <a:ext cx="407728" cy="241486"/>
            </a:xfrm>
            <a:custGeom>
              <a:avLst/>
              <a:gdLst/>
              <a:ahLst/>
              <a:cxnLst/>
              <a:rect l="0" t="0" r="0" b="0"/>
              <a:pathLst>
                <a:path w="407728" h="241486">
                  <a:moveTo>
                    <a:pt x="0" y="136200"/>
                  </a:moveTo>
                  <a:lnTo>
                    <a:pt x="49498" y="76607"/>
                  </a:lnTo>
                  <a:lnTo>
                    <a:pt x="96868" y="34430"/>
                  </a:lnTo>
                  <a:lnTo>
                    <a:pt x="138457" y="14755"/>
                  </a:lnTo>
                  <a:lnTo>
                    <a:pt x="193639" y="2723"/>
                  </a:lnTo>
                  <a:lnTo>
                    <a:pt x="254929" y="0"/>
                  </a:lnTo>
                  <a:lnTo>
                    <a:pt x="314764" y="10871"/>
                  </a:lnTo>
                  <a:lnTo>
                    <a:pt x="357753" y="29685"/>
                  </a:lnTo>
                  <a:lnTo>
                    <a:pt x="383901" y="49138"/>
                  </a:lnTo>
                  <a:lnTo>
                    <a:pt x="400878" y="75309"/>
                  </a:lnTo>
                  <a:lnTo>
                    <a:pt x="407727" y="110879"/>
                  </a:lnTo>
                  <a:lnTo>
                    <a:pt x="404168" y="145465"/>
                  </a:lnTo>
                  <a:lnTo>
                    <a:pt x="395659" y="164105"/>
                  </a:lnTo>
                  <a:lnTo>
                    <a:pt x="371133" y="195135"/>
                  </a:lnTo>
                  <a:lnTo>
                    <a:pt x="315162" y="228847"/>
                  </a:lnTo>
                  <a:lnTo>
                    <a:pt x="252684" y="241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2116227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35894" y="45492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61026" y="2105699"/>
              <a:ext cx="208011" cy="589597"/>
            </a:xfrm>
            <a:custGeom>
              <a:avLst/>
              <a:gdLst/>
              <a:ahLst/>
              <a:cxnLst/>
              <a:rect l="0" t="0" r="0" b="0"/>
              <a:pathLst>
                <a:path w="208011" h="589597">
                  <a:moveTo>
                    <a:pt x="208010" y="0"/>
                  </a:moveTo>
                  <a:lnTo>
                    <a:pt x="164047" y="20243"/>
                  </a:lnTo>
                  <a:lnTo>
                    <a:pt x="108877" y="68008"/>
                  </a:lnTo>
                  <a:lnTo>
                    <a:pt x="73394" y="109360"/>
                  </a:lnTo>
                  <a:lnTo>
                    <a:pt x="49098" y="162242"/>
                  </a:lnTo>
                  <a:lnTo>
                    <a:pt x="33034" y="216578"/>
                  </a:lnTo>
                  <a:lnTo>
                    <a:pt x="18595" y="268559"/>
                  </a:lnTo>
                  <a:lnTo>
                    <a:pt x="4478" y="328869"/>
                  </a:lnTo>
                  <a:lnTo>
                    <a:pt x="0" y="385843"/>
                  </a:lnTo>
                  <a:lnTo>
                    <a:pt x="9167" y="439037"/>
                  </a:lnTo>
                  <a:lnTo>
                    <a:pt x="21972" y="472846"/>
                  </a:lnTo>
                  <a:lnTo>
                    <a:pt x="60916" y="533752"/>
                  </a:lnTo>
                  <a:lnTo>
                    <a:pt x="88747" y="564397"/>
                  </a:lnTo>
                  <a:lnTo>
                    <a:pt x="115351" y="580310"/>
                  </a:lnTo>
                  <a:lnTo>
                    <a:pt x="155367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99482" y="2284683"/>
              <a:ext cx="297404" cy="372726"/>
            </a:xfrm>
            <a:custGeom>
              <a:avLst/>
              <a:gdLst/>
              <a:ahLst/>
              <a:cxnLst/>
              <a:rect l="0" t="0" r="0" b="0"/>
              <a:pathLst>
                <a:path w="297404" h="372726">
                  <a:moveTo>
                    <a:pt x="132725" y="0"/>
                  </a:moveTo>
                  <a:lnTo>
                    <a:pt x="108678" y="9576"/>
                  </a:lnTo>
                  <a:lnTo>
                    <a:pt x="52027" y="59899"/>
                  </a:lnTo>
                  <a:lnTo>
                    <a:pt x="22765" y="86615"/>
                  </a:lnTo>
                  <a:lnTo>
                    <a:pt x="4305" y="96208"/>
                  </a:lnTo>
                  <a:lnTo>
                    <a:pt x="318" y="96894"/>
                  </a:lnTo>
                  <a:lnTo>
                    <a:pt x="0" y="95012"/>
                  </a:lnTo>
                  <a:lnTo>
                    <a:pt x="48878" y="31969"/>
                  </a:lnTo>
                  <a:lnTo>
                    <a:pt x="55770" y="24822"/>
                  </a:lnTo>
                  <a:lnTo>
                    <a:pt x="87826" y="9175"/>
                  </a:lnTo>
                  <a:lnTo>
                    <a:pt x="126960" y="2719"/>
                  </a:lnTo>
                  <a:lnTo>
                    <a:pt x="162602" y="6395"/>
                  </a:lnTo>
                  <a:lnTo>
                    <a:pt x="195390" y="20483"/>
                  </a:lnTo>
                  <a:lnTo>
                    <a:pt x="210489" y="36010"/>
                  </a:lnTo>
                  <a:lnTo>
                    <a:pt x="216153" y="45064"/>
                  </a:lnTo>
                  <a:lnTo>
                    <a:pt x="217589" y="54609"/>
                  </a:lnTo>
                  <a:lnTo>
                    <a:pt x="212946" y="74574"/>
                  </a:lnTo>
                  <a:lnTo>
                    <a:pt x="197178" y="105544"/>
                  </a:lnTo>
                  <a:lnTo>
                    <a:pt x="172099" y="131358"/>
                  </a:lnTo>
                  <a:lnTo>
                    <a:pt x="142442" y="148236"/>
                  </a:lnTo>
                  <a:lnTo>
                    <a:pt x="139203" y="149127"/>
                  </a:lnTo>
                  <a:lnTo>
                    <a:pt x="140553" y="147381"/>
                  </a:lnTo>
                  <a:lnTo>
                    <a:pt x="144962" y="143878"/>
                  </a:lnTo>
                  <a:lnTo>
                    <a:pt x="151412" y="142712"/>
                  </a:lnTo>
                  <a:lnTo>
                    <a:pt x="186979" y="149246"/>
                  </a:lnTo>
                  <a:lnTo>
                    <a:pt x="237052" y="166360"/>
                  </a:lnTo>
                  <a:lnTo>
                    <a:pt x="253572" y="177663"/>
                  </a:lnTo>
                  <a:lnTo>
                    <a:pt x="265593" y="193605"/>
                  </a:lnTo>
                  <a:lnTo>
                    <a:pt x="292682" y="236629"/>
                  </a:lnTo>
                  <a:lnTo>
                    <a:pt x="297403" y="259977"/>
                  </a:lnTo>
                  <a:lnTo>
                    <a:pt x="294472" y="293840"/>
                  </a:lnTo>
                  <a:lnTo>
                    <a:pt x="286111" y="312310"/>
                  </a:lnTo>
                  <a:lnTo>
                    <a:pt x="280606" y="320511"/>
                  </a:lnTo>
                  <a:lnTo>
                    <a:pt x="250501" y="343231"/>
                  </a:lnTo>
                  <a:lnTo>
                    <a:pt x="190001" y="363464"/>
                  </a:lnTo>
                  <a:lnTo>
                    <a:pt x="141377" y="372725"/>
                  </a:lnTo>
                  <a:lnTo>
                    <a:pt x="92320" y="366560"/>
                  </a:lnTo>
                  <a:lnTo>
                    <a:pt x="65771" y="357395"/>
                  </a:lnTo>
                  <a:lnTo>
                    <a:pt x="4849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54619" y="2421554"/>
              <a:ext cx="201599" cy="187938"/>
            </a:xfrm>
            <a:custGeom>
              <a:avLst/>
              <a:gdLst/>
              <a:ahLst/>
              <a:cxnLst/>
              <a:rect l="0" t="0" r="0" b="0"/>
              <a:pathLst>
                <a:path w="201599" h="187938">
                  <a:moveTo>
                    <a:pt x="104013" y="0"/>
                  </a:moveTo>
                  <a:lnTo>
                    <a:pt x="60050" y="20243"/>
                  </a:lnTo>
                  <a:lnTo>
                    <a:pt x="27825" y="47326"/>
                  </a:lnTo>
                  <a:lnTo>
                    <a:pt x="13220" y="65487"/>
                  </a:lnTo>
                  <a:lnTo>
                    <a:pt x="5169" y="88377"/>
                  </a:lnTo>
                  <a:lnTo>
                    <a:pt x="0" y="141200"/>
                  </a:lnTo>
                  <a:lnTo>
                    <a:pt x="5532" y="162581"/>
                  </a:lnTo>
                  <a:lnTo>
                    <a:pt x="10283" y="171558"/>
                  </a:lnTo>
                  <a:lnTo>
                    <a:pt x="18130" y="177543"/>
                  </a:lnTo>
                  <a:lnTo>
                    <a:pt x="39326" y="184193"/>
                  </a:lnTo>
                  <a:lnTo>
                    <a:pt x="83157" y="187937"/>
                  </a:lnTo>
                  <a:lnTo>
                    <a:pt x="109951" y="182573"/>
                  </a:lnTo>
                  <a:lnTo>
                    <a:pt x="155748" y="160066"/>
                  </a:lnTo>
                  <a:lnTo>
                    <a:pt x="182383" y="139974"/>
                  </a:lnTo>
                  <a:lnTo>
                    <a:pt x="194606" y="119922"/>
                  </a:lnTo>
                  <a:lnTo>
                    <a:pt x="201598" y="96583"/>
                  </a:lnTo>
                  <a:lnTo>
                    <a:pt x="200807" y="74511"/>
                  </a:lnTo>
                  <a:lnTo>
                    <a:pt x="188194" y="42355"/>
                  </a:lnTo>
                  <a:lnTo>
                    <a:pt x="164050" y="16189"/>
                  </a:lnTo>
                  <a:lnTo>
                    <a:pt x="147854" y="7195"/>
                  </a:lnTo>
                  <a:lnTo>
                    <a:pt x="1250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81793" y="2400497"/>
              <a:ext cx="108467" cy="147693"/>
            </a:xfrm>
            <a:custGeom>
              <a:avLst/>
              <a:gdLst/>
              <a:ahLst/>
              <a:cxnLst/>
              <a:rect l="0" t="0" r="0" b="0"/>
              <a:pathLst>
                <a:path w="108467" h="147693">
                  <a:moveTo>
                    <a:pt x="34766" y="52642"/>
                  </a:moveTo>
                  <a:lnTo>
                    <a:pt x="49421" y="105670"/>
                  </a:lnTo>
                  <a:lnTo>
                    <a:pt x="53926" y="142574"/>
                  </a:lnTo>
                  <a:lnTo>
                    <a:pt x="52219" y="147692"/>
                  </a:lnTo>
                  <a:lnTo>
                    <a:pt x="48741" y="147594"/>
                  </a:lnTo>
                  <a:lnTo>
                    <a:pt x="38638" y="138127"/>
                  </a:lnTo>
                  <a:lnTo>
                    <a:pt x="16207" y="103453"/>
                  </a:lnTo>
                  <a:lnTo>
                    <a:pt x="165" y="62809"/>
                  </a:lnTo>
                  <a:lnTo>
                    <a:pt x="0" y="52401"/>
                  </a:lnTo>
                  <a:lnTo>
                    <a:pt x="6056" y="31478"/>
                  </a:lnTo>
                  <a:lnTo>
                    <a:pt x="19667" y="16720"/>
                  </a:lnTo>
                  <a:lnTo>
                    <a:pt x="28210" y="11147"/>
                  </a:lnTo>
                  <a:lnTo>
                    <a:pt x="62589" y="3303"/>
                  </a:lnTo>
                  <a:lnTo>
                    <a:pt x="1084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27821" y="2316269"/>
              <a:ext cx="20408" cy="326385"/>
            </a:xfrm>
            <a:custGeom>
              <a:avLst/>
              <a:gdLst/>
              <a:ahLst/>
              <a:cxnLst/>
              <a:rect l="0" t="0" r="0" b="0"/>
              <a:pathLst>
                <a:path w="20408" h="326385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2662" y="139206"/>
                  </a:lnTo>
                  <a:lnTo>
                    <a:pt x="8453" y="201933"/>
                  </a:lnTo>
                  <a:lnTo>
                    <a:pt x="16832" y="260553"/>
                  </a:lnTo>
                  <a:lnTo>
                    <a:pt x="19701" y="311647"/>
                  </a:lnTo>
                  <a:lnTo>
                    <a:pt x="2040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50602" y="2347854"/>
              <a:ext cx="208155" cy="157929"/>
            </a:xfrm>
            <a:custGeom>
              <a:avLst/>
              <a:gdLst/>
              <a:ahLst/>
              <a:cxnLst/>
              <a:rect l="0" t="0" r="0" b="0"/>
              <a:pathLst>
                <a:path w="208155" h="157929">
                  <a:moveTo>
                    <a:pt x="208154" y="157928"/>
                  </a:moveTo>
                  <a:lnTo>
                    <a:pt x="191387" y="146750"/>
                  </a:lnTo>
                  <a:lnTo>
                    <a:pt x="158602" y="139798"/>
                  </a:lnTo>
                  <a:lnTo>
                    <a:pt x="100156" y="148709"/>
                  </a:lnTo>
                  <a:lnTo>
                    <a:pt x="46181" y="156107"/>
                  </a:lnTo>
                  <a:lnTo>
                    <a:pt x="10034" y="151799"/>
                  </a:lnTo>
                  <a:lnTo>
                    <a:pt x="3544" y="146823"/>
                  </a:lnTo>
                  <a:lnTo>
                    <a:pt x="388" y="139996"/>
                  </a:lnTo>
                  <a:lnTo>
                    <a:pt x="0" y="121882"/>
                  </a:lnTo>
                  <a:lnTo>
                    <a:pt x="12403" y="64202"/>
                  </a:lnTo>
                  <a:lnTo>
                    <a:pt x="29272" y="16904"/>
                  </a:lnTo>
                  <a:lnTo>
                    <a:pt x="396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95585" y="2189927"/>
              <a:ext cx="193772" cy="547483"/>
            </a:xfrm>
            <a:custGeom>
              <a:avLst/>
              <a:gdLst/>
              <a:ahLst/>
              <a:cxnLst/>
              <a:rect l="0" t="0" r="0" b="0"/>
              <a:pathLst>
                <a:path w="193772" h="547483">
                  <a:moveTo>
                    <a:pt x="0" y="0"/>
                  </a:moveTo>
                  <a:lnTo>
                    <a:pt x="54115" y="54115"/>
                  </a:lnTo>
                  <a:lnTo>
                    <a:pt x="104309" y="106649"/>
                  </a:lnTo>
                  <a:lnTo>
                    <a:pt x="143299" y="161429"/>
                  </a:lnTo>
                  <a:lnTo>
                    <a:pt x="170679" y="217544"/>
                  </a:lnTo>
                  <a:lnTo>
                    <a:pt x="184583" y="266579"/>
                  </a:lnTo>
                  <a:lnTo>
                    <a:pt x="193771" y="311263"/>
                  </a:lnTo>
                  <a:lnTo>
                    <a:pt x="187581" y="365164"/>
                  </a:lnTo>
                  <a:lnTo>
                    <a:pt x="163306" y="427937"/>
                  </a:lnTo>
                  <a:lnTo>
                    <a:pt x="122688" y="486106"/>
                  </a:lnTo>
                  <a:lnTo>
                    <a:pt x="6317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06197" y="235838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74611" y="2434278"/>
              <a:ext cx="178986" cy="8334"/>
            </a:xfrm>
            <a:custGeom>
              <a:avLst/>
              <a:gdLst/>
              <a:ahLst/>
              <a:cxnLst/>
              <a:rect l="0" t="0" r="0" b="0"/>
              <a:pathLst>
                <a:path w="178986" h="8334">
                  <a:moveTo>
                    <a:pt x="178985" y="8333"/>
                  </a:moveTo>
                  <a:lnTo>
                    <a:pt x="141506" y="0"/>
                  </a:lnTo>
                  <a:lnTo>
                    <a:pt x="106658" y="1575"/>
                  </a:lnTo>
                  <a:lnTo>
                    <a:pt x="52264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48435" y="196882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10722" y="181996"/>
                  </a:lnTo>
                  <a:lnTo>
                    <a:pt x="18669" y="233261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31111" y="2032000"/>
              <a:ext cx="238382" cy="113750"/>
            </a:xfrm>
            <a:custGeom>
              <a:avLst/>
              <a:gdLst/>
              <a:ahLst/>
              <a:cxnLst/>
              <a:rect l="0" t="0" r="0" b="0"/>
              <a:pathLst>
                <a:path w="238382" h="113750">
                  <a:moveTo>
                    <a:pt x="238381" y="73699"/>
                  </a:moveTo>
                  <a:lnTo>
                    <a:pt x="195690" y="76819"/>
                  </a:lnTo>
                  <a:lnTo>
                    <a:pt x="142379" y="91657"/>
                  </a:lnTo>
                  <a:lnTo>
                    <a:pt x="90042" y="105366"/>
                  </a:lnTo>
                  <a:lnTo>
                    <a:pt x="34645" y="113749"/>
                  </a:lnTo>
                  <a:lnTo>
                    <a:pt x="12911" y="108657"/>
                  </a:lnTo>
                  <a:lnTo>
                    <a:pt x="3840" y="104023"/>
                  </a:lnTo>
                  <a:lnTo>
                    <a:pt x="132" y="97425"/>
                  </a:lnTo>
                  <a:lnTo>
                    <a:pt x="0" y="89516"/>
                  </a:lnTo>
                  <a:lnTo>
                    <a:pt x="15440" y="42593"/>
                  </a:lnTo>
                  <a:lnTo>
                    <a:pt x="488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79979" y="2295212"/>
              <a:ext cx="305328" cy="1"/>
            </a:xfrm>
            <a:custGeom>
              <a:avLst/>
              <a:gdLst/>
              <a:ahLst/>
              <a:cxnLst/>
              <a:rect l="0" t="0" r="0" b="0"/>
              <a:pathLst>
                <a:path w="305328" h="1">
                  <a:moveTo>
                    <a:pt x="305327" y="0"/>
                  </a:moveTo>
                  <a:lnTo>
                    <a:pt x="251182" y="0"/>
                  </a:lnTo>
                  <a:lnTo>
                    <a:pt x="196235" y="0"/>
                  </a:lnTo>
                  <a:lnTo>
                    <a:pt x="148741" y="0"/>
                  </a:lnTo>
                  <a:lnTo>
                    <a:pt x="97623" y="0"/>
                  </a:lnTo>
                  <a:lnTo>
                    <a:pt x="4543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38590" y="2358383"/>
              <a:ext cx="144481" cy="289975"/>
            </a:xfrm>
            <a:custGeom>
              <a:avLst/>
              <a:gdLst/>
              <a:ahLst/>
              <a:cxnLst/>
              <a:rect l="0" t="0" r="0" b="0"/>
              <a:pathLst>
                <a:path w="144481" h="289975">
                  <a:moveTo>
                    <a:pt x="109845" y="0"/>
                  </a:moveTo>
                  <a:lnTo>
                    <a:pt x="60347" y="55087"/>
                  </a:lnTo>
                  <a:lnTo>
                    <a:pt x="28689" y="97274"/>
                  </a:lnTo>
                  <a:lnTo>
                    <a:pt x="8474" y="156136"/>
                  </a:lnTo>
                  <a:lnTo>
                    <a:pt x="0" y="195871"/>
                  </a:lnTo>
                  <a:lnTo>
                    <a:pt x="6432" y="241332"/>
                  </a:lnTo>
                  <a:lnTo>
                    <a:pt x="9318" y="252135"/>
                  </a:lnTo>
                  <a:lnTo>
                    <a:pt x="21882" y="270377"/>
                  </a:lnTo>
                  <a:lnTo>
                    <a:pt x="30146" y="278518"/>
                  </a:lnTo>
                  <a:lnTo>
                    <a:pt x="51807" y="287562"/>
                  </a:lnTo>
                  <a:lnTo>
                    <a:pt x="64134" y="289974"/>
                  </a:lnTo>
                  <a:lnTo>
                    <a:pt x="87189" y="286415"/>
                  </a:lnTo>
                  <a:lnTo>
                    <a:pt x="116780" y="271257"/>
                  </a:lnTo>
                  <a:lnTo>
                    <a:pt x="131645" y="257429"/>
                  </a:lnTo>
                  <a:lnTo>
                    <a:pt x="142150" y="239585"/>
                  </a:lnTo>
                  <a:lnTo>
                    <a:pt x="144480" y="216836"/>
                  </a:lnTo>
                  <a:lnTo>
                    <a:pt x="143464" y="204219"/>
                  </a:lnTo>
                  <a:lnTo>
                    <a:pt x="138107" y="194638"/>
                  </a:lnTo>
                  <a:lnTo>
                    <a:pt x="119676" y="180872"/>
                  </a:lnTo>
                  <a:lnTo>
                    <a:pt x="109380" y="179073"/>
                  </a:lnTo>
                  <a:lnTo>
                    <a:pt x="88581" y="183313"/>
                  </a:lnTo>
                  <a:lnTo>
                    <a:pt x="2561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59046" y="228468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48518" y="233732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104635" y="9879"/>
                  </a:lnTo>
                  <a:lnTo>
                    <a:pt x="86669" y="4390"/>
                  </a:lnTo>
                  <a:lnTo>
                    <a:pt x="31418" y="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90715" y="1921484"/>
              <a:ext cx="284271" cy="348273"/>
            </a:xfrm>
            <a:custGeom>
              <a:avLst/>
              <a:gdLst/>
              <a:ahLst/>
              <a:cxnLst/>
              <a:rect l="0" t="0" r="0" b="0"/>
              <a:pathLst>
                <a:path w="284271" h="348273">
                  <a:moveTo>
                    <a:pt x="0" y="57873"/>
                  </a:moveTo>
                  <a:lnTo>
                    <a:pt x="17981" y="33827"/>
                  </a:lnTo>
                  <a:lnTo>
                    <a:pt x="34897" y="19500"/>
                  </a:lnTo>
                  <a:lnTo>
                    <a:pt x="57234" y="11572"/>
                  </a:lnTo>
                  <a:lnTo>
                    <a:pt x="115032" y="0"/>
                  </a:lnTo>
                  <a:lnTo>
                    <a:pt x="136523" y="2126"/>
                  </a:lnTo>
                  <a:lnTo>
                    <a:pt x="168354" y="15489"/>
                  </a:lnTo>
                  <a:lnTo>
                    <a:pt x="194422" y="34266"/>
                  </a:lnTo>
                  <a:lnTo>
                    <a:pt x="223021" y="77213"/>
                  </a:lnTo>
                  <a:lnTo>
                    <a:pt x="235966" y="112347"/>
                  </a:lnTo>
                  <a:lnTo>
                    <a:pt x="237814" y="175435"/>
                  </a:lnTo>
                  <a:lnTo>
                    <a:pt x="227220" y="223727"/>
                  </a:lnTo>
                  <a:lnTo>
                    <a:pt x="208270" y="276378"/>
                  </a:lnTo>
                  <a:lnTo>
                    <a:pt x="185712" y="309788"/>
                  </a:lnTo>
                  <a:lnTo>
                    <a:pt x="156802" y="336326"/>
                  </a:lnTo>
                  <a:lnTo>
                    <a:pt x="133251" y="345406"/>
                  </a:lnTo>
                  <a:lnTo>
                    <a:pt x="108356" y="348272"/>
                  </a:lnTo>
                  <a:lnTo>
                    <a:pt x="85593" y="345647"/>
                  </a:lnTo>
                  <a:lnTo>
                    <a:pt x="66898" y="337461"/>
                  </a:lnTo>
                  <a:lnTo>
                    <a:pt x="58637" y="332002"/>
                  </a:lnTo>
                  <a:lnTo>
                    <a:pt x="46338" y="313459"/>
                  </a:lnTo>
                  <a:lnTo>
                    <a:pt x="41421" y="301964"/>
                  </a:lnTo>
                  <a:lnTo>
                    <a:pt x="39077" y="276712"/>
                  </a:lnTo>
                  <a:lnTo>
                    <a:pt x="43104" y="252231"/>
                  </a:lnTo>
                  <a:lnTo>
                    <a:pt x="52693" y="233552"/>
                  </a:lnTo>
                  <a:lnTo>
                    <a:pt x="60865" y="228804"/>
                  </a:lnTo>
                  <a:lnTo>
                    <a:pt x="82423" y="226649"/>
                  </a:lnTo>
                  <a:lnTo>
                    <a:pt x="141627" y="235968"/>
                  </a:lnTo>
                  <a:lnTo>
                    <a:pt x="199594" y="256006"/>
                  </a:lnTo>
                  <a:lnTo>
                    <a:pt x="259428" y="274041"/>
                  </a:lnTo>
                  <a:lnTo>
                    <a:pt x="284270" y="278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43358" y="2348830"/>
              <a:ext cx="336913" cy="9554"/>
            </a:xfrm>
            <a:custGeom>
              <a:avLst/>
              <a:gdLst/>
              <a:ahLst/>
              <a:cxnLst/>
              <a:rect l="0" t="0" r="0" b="0"/>
              <a:pathLst>
                <a:path w="336913" h="9554">
                  <a:moveTo>
                    <a:pt x="336912" y="9553"/>
                  </a:moveTo>
                  <a:lnTo>
                    <a:pt x="282767" y="9553"/>
                  </a:lnTo>
                  <a:lnTo>
                    <a:pt x="222232" y="9553"/>
                  </a:lnTo>
                  <a:lnTo>
                    <a:pt x="168419" y="2317"/>
                  </a:lnTo>
                  <a:lnTo>
                    <a:pt x="120742" y="0"/>
                  </a:lnTo>
                  <a:lnTo>
                    <a:pt x="69570" y="483"/>
                  </a:lnTo>
                  <a:lnTo>
                    <a:pt x="15475" y="7415"/>
                  </a:lnTo>
                  <a:lnTo>
                    <a:pt x="0" y="9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69700" y="2454887"/>
              <a:ext cx="224087" cy="253405"/>
            </a:xfrm>
            <a:custGeom>
              <a:avLst/>
              <a:gdLst/>
              <a:ahLst/>
              <a:cxnLst/>
              <a:rect l="0" t="0" r="0" b="0"/>
              <a:pathLst>
                <a:path w="224087" h="253405">
                  <a:moveTo>
                    <a:pt x="0" y="19310"/>
                  </a:moveTo>
                  <a:lnTo>
                    <a:pt x="11178" y="8131"/>
                  </a:lnTo>
                  <a:lnTo>
                    <a:pt x="29144" y="2643"/>
                  </a:lnTo>
                  <a:lnTo>
                    <a:pt x="92312" y="0"/>
                  </a:lnTo>
                  <a:lnTo>
                    <a:pt x="132506" y="7999"/>
                  </a:lnTo>
                  <a:lnTo>
                    <a:pt x="155988" y="18572"/>
                  </a:lnTo>
                  <a:lnTo>
                    <a:pt x="162483" y="25837"/>
                  </a:lnTo>
                  <a:lnTo>
                    <a:pt x="165644" y="34190"/>
                  </a:lnTo>
                  <a:lnTo>
                    <a:pt x="166581" y="43268"/>
                  </a:lnTo>
                  <a:lnTo>
                    <a:pt x="161384" y="59593"/>
                  </a:lnTo>
                  <a:lnTo>
                    <a:pt x="156722" y="67222"/>
                  </a:lnTo>
                  <a:lnTo>
                    <a:pt x="142183" y="78819"/>
                  </a:lnTo>
                  <a:lnTo>
                    <a:pt x="104254" y="95795"/>
                  </a:lnTo>
                  <a:lnTo>
                    <a:pt x="102258" y="98376"/>
                  </a:lnTo>
                  <a:lnTo>
                    <a:pt x="105606" y="100096"/>
                  </a:lnTo>
                  <a:lnTo>
                    <a:pt x="139013" y="108447"/>
                  </a:lnTo>
                  <a:lnTo>
                    <a:pt x="178238" y="129767"/>
                  </a:lnTo>
                  <a:lnTo>
                    <a:pt x="194640" y="142881"/>
                  </a:lnTo>
                  <a:lnTo>
                    <a:pt x="211439" y="169007"/>
                  </a:lnTo>
                  <a:lnTo>
                    <a:pt x="223825" y="198975"/>
                  </a:lnTo>
                  <a:lnTo>
                    <a:pt x="224086" y="209277"/>
                  </a:lnTo>
                  <a:lnTo>
                    <a:pt x="218137" y="230081"/>
                  </a:lnTo>
                  <a:lnTo>
                    <a:pt x="210935" y="238203"/>
                  </a:lnTo>
                  <a:lnTo>
                    <a:pt x="190455" y="250346"/>
                  </a:lnTo>
                  <a:lnTo>
                    <a:pt x="165755" y="253404"/>
                  </a:lnTo>
                  <a:lnTo>
                    <a:pt x="106315" y="242856"/>
                  </a:lnTo>
                  <a:lnTo>
                    <a:pt x="63171" y="229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026202" y="3137492"/>
            <a:ext cx="6891228" cy="673825"/>
            <a:chOff x="1026202" y="3137492"/>
            <a:chExt cx="6891228" cy="673825"/>
          </a:xfrm>
        </p:grpSpPr>
        <p:sp>
          <p:nvSpPr>
            <p:cNvPr id="72" name="Freeform 71"/>
            <p:cNvSpPr/>
            <p:nvPr/>
          </p:nvSpPr>
          <p:spPr>
            <a:xfrm>
              <a:off x="1026202" y="3211681"/>
              <a:ext cx="205633" cy="368666"/>
            </a:xfrm>
            <a:custGeom>
              <a:avLst/>
              <a:gdLst/>
              <a:ahLst/>
              <a:cxnLst/>
              <a:rect l="0" t="0" r="0" b="0"/>
              <a:pathLst>
                <a:path w="205633" h="368666">
                  <a:moveTo>
                    <a:pt x="79290" y="52153"/>
                  </a:moveTo>
                  <a:lnTo>
                    <a:pt x="68111" y="63331"/>
                  </a:lnTo>
                  <a:lnTo>
                    <a:pt x="62623" y="84417"/>
                  </a:lnTo>
                  <a:lnTo>
                    <a:pt x="53511" y="145614"/>
                  </a:lnTo>
                  <a:lnTo>
                    <a:pt x="40446" y="205622"/>
                  </a:lnTo>
                  <a:lnTo>
                    <a:pt x="26600" y="265655"/>
                  </a:lnTo>
                  <a:lnTo>
                    <a:pt x="12600" y="327903"/>
                  </a:lnTo>
                  <a:lnTo>
                    <a:pt x="909" y="368665"/>
                  </a:lnTo>
                  <a:lnTo>
                    <a:pt x="2513" y="350785"/>
                  </a:lnTo>
                  <a:lnTo>
                    <a:pt x="0" y="305941"/>
                  </a:lnTo>
                  <a:lnTo>
                    <a:pt x="4854" y="243934"/>
                  </a:lnTo>
                  <a:lnTo>
                    <a:pt x="8564" y="188778"/>
                  </a:lnTo>
                  <a:lnTo>
                    <a:pt x="14627" y="127234"/>
                  </a:lnTo>
                  <a:lnTo>
                    <a:pt x="24230" y="67157"/>
                  </a:lnTo>
                  <a:lnTo>
                    <a:pt x="35160" y="26703"/>
                  </a:lnTo>
                  <a:lnTo>
                    <a:pt x="46418" y="7306"/>
                  </a:lnTo>
                  <a:lnTo>
                    <a:pt x="53866" y="2368"/>
                  </a:lnTo>
                  <a:lnTo>
                    <a:pt x="71500" y="0"/>
                  </a:lnTo>
                  <a:lnTo>
                    <a:pt x="79946" y="3346"/>
                  </a:lnTo>
                  <a:lnTo>
                    <a:pt x="95569" y="16423"/>
                  </a:lnTo>
                  <a:lnTo>
                    <a:pt x="111929" y="43516"/>
                  </a:lnTo>
                  <a:lnTo>
                    <a:pt x="131609" y="102849"/>
                  </a:lnTo>
                  <a:lnTo>
                    <a:pt x="149437" y="164417"/>
                  </a:lnTo>
                  <a:lnTo>
                    <a:pt x="167022" y="225731"/>
                  </a:lnTo>
                  <a:lnTo>
                    <a:pt x="187694" y="283068"/>
                  </a:lnTo>
                  <a:lnTo>
                    <a:pt x="205632" y="325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73906" y="343229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06954" y="3363536"/>
              <a:ext cx="184897" cy="392804"/>
            </a:xfrm>
            <a:custGeom>
              <a:avLst/>
              <a:gdLst/>
              <a:ahLst/>
              <a:cxnLst/>
              <a:rect l="0" t="0" r="0" b="0"/>
              <a:pathLst>
                <a:path w="184897" h="392804">
                  <a:moveTo>
                    <a:pt x="30206" y="152982"/>
                  </a:moveTo>
                  <a:lnTo>
                    <a:pt x="30206" y="207127"/>
                  </a:lnTo>
                  <a:lnTo>
                    <a:pt x="35795" y="262073"/>
                  </a:lnTo>
                  <a:lnTo>
                    <a:pt x="48165" y="317987"/>
                  </a:lnTo>
                  <a:lnTo>
                    <a:pt x="61873" y="374092"/>
                  </a:lnTo>
                  <a:lnTo>
                    <a:pt x="65355" y="388126"/>
                  </a:lnTo>
                  <a:lnTo>
                    <a:pt x="65337" y="392803"/>
                  </a:lnTo>
                  <a:lnTo>
                    <a:pt x="62986" y="391241"/>
                  </a:lnTo>
                  <a:lnTo>
                    <a:pt x="59078" y="385521"/>
                  </a:lnTo>
                  <a:lnTo>
                    <a:pt x="45571" y="335483"/>
                  </a:lnTo>
                  <a:lnTo>
                    <a:pt x="38570" y="279325"/>
                  </a:lnTo>
                  <a:lnTo>
                    <a:pt x="22902" y="216370"/>
                  </a:lnTo>
                  <a:lnTo>
                    <a:pt x="5602" y="154628"/>
                  </a:lnTo>
                  <a:lnTo>
                    <a:pt x="0" y="102788"/>
                  </a:lnTo>
                  <a:lnTo>
                    <a:pt x="2013" y="50607"/>
                  </a:lnTo>
                  <a:lnTo>
                    <a:pt x="8317" y="29103"/>
                  </a:lnTo>
                  <a:lnTo>
                    <a:pt x="18918" y="11747"/>
                  </a:lnTo>
                  <a:lnTo>
                    <a:pt x="28530" y="6183"/>
                  </a:lnTo>
                  <a:lnTo>
                    <a:pt x="54808" y="0"/>
                  </a:lnTo>
                  <a:lnTo>
                    <a:pt x="82864" y="3492"/>
                  </a:lnTo>
                  <a:lnTo>
                    <a:pt x="108592" y="12842"/>
                  </a:lnTo>
                  <a:lnTo>
                    <a:pt x="157396" y="44681"/>
                  </a:lnTo>
                  <a:lnTo>
                    <a:pt x="171743" y="61565"/>
                  </a:lnTo>
                  <a:lnTo>
                    <a:pt x="180849" y="81936"/>
                  </a:lnTo>
                  <a:lnTo>
                    <a:pt x="184896" y="106588"/>
                  </a:lnTo>
                  <a:lnTo>
                    <a:pt x="182466" y="117374"/>
                  </a:lnTo>
                  <a:lnTo>
                    <a:pt x="170407" y="135596"/>
                  </a:lnTo>
                  <a:lnTo>
                    <a:pt x="143887" y="153419"/>
                  </a:lnTo>
                  <a:lnTo>
                    <a:pt x="102315" y="168753"/>
                  </a:lnTo>
                  <a:lnTo>
                    <a:pt x="51263" y="174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16145" y="3348062"/>
              <a:ext cx="115814" cy="186067"/>
            </a:xfrm>
            <a:custGeom>
              <a:avLst/>
              <a:gdLst/>
              <a:ahLst/>
              <a:cxnLst/>
              <a:rect l="0" t="0" r="0" b="0"/>
              <a:pathLst>
                <a:path w="115814" h="186067">
                  <a:moveTo>
                    <a:pt x="0" y="105285"/>
                  </a:moveTo>
                  <a:lnTo>
                    <a:pt x="16767" y="110874"/>
                  </a:lnTo>
                  <a:lnTo>
                    <a:pt x="31239" y="122977"/>
                  </a:lnTo>
                  <a:lnTo>
                    <a:pt x="49420" y="149521"/>
                  </a:lnTo>
                  <a:lnTo>
                    <a:pt x="65335" y="176493"/>
                  </a:lnTo>
                  <a:lnTo>
                    <a:pt x="73491" y="186066"/>
                  </a:lnTo>
                  <a:lnTo>
                    <a:pt x="49408" y="123983"/>
                  </a:lnTo>
                  <a:lnTo>
                    <a:pt x="26697" y="63077"/>
                  </a:lnTo>
                  <a:lnTo>
                    <a:pt x="23563" y="37003"/>
                  </a:lnTo>
                  <a:lnTo>
                    <a:pt x="26237" y="25838"/>
                  </a:lnTo>
                  <a:lnTo>
                    <a:pt x="38567" y="7194"/>
                  </a:lnTo>
                  <a:lnTo>
                    <a:pt x="47938" y="2456"/>
                  </a:lnTo>
                  <a:lnTo>
                    <a:pt x="90361" y="13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83633" y="3390176"/>
              <a:ext cx="134514" cy="142231"/>
            </a:xfrm>
            <a:custGeom>
              <a:avLst/>
              <a:gdLst/>
              <a:ahLst/>
              <a:cxnLst/>
              <a:rect l="0" t="0" r="0" b="0"/>
              <a:pathLst>
                <a:path w="134514" h="142231">
                  <a:moveTo>
                    <a:pt x="95724" y="21057"/>
                  </a:moveTo>
                  <a:lnTo>
                    <a:pt x="78957" y="15468"/>
                  </a:lnTo>
                  <a:lnTo>
                    <a:pt x="61366" y="15843"/>
                  </a:lnTo>
                  <a:lnTo>
                    <a:pt x="51761" y="17581"/>
                  </a:lnTo>
                  <a:lnTo>
                    <a:pt x="34851" y="28871"/>
                  </a:lnTo>
                  <a:lnTo>
                    <a:pt x="4931" y="64714"/>
                  </a:lnTo>
                  <a:lnTo>
                    <a:pt x="0" y="88033"/>
                  </a:lnTo>
                  <a:lnTo>
                    <a:pt x="2877" y="111655"/>
                  </a:lnTo>
                  <a:lnTo>
                    <a:pt x="11955" y="129953"/>
                  </a:lnTo>
                  <a:lnTo>
                    <a:pt x="19991" y="135768"/>
                  </a:lnTo>
                  <a:lnTo>
                    <a:pt x="41398" y="142230"/>
                  </a:lnTo>
                  <a:lnTo>
                    <a:pt x="74168" y="140278"/>
                  </a:lnTo>
                  <a:lnTo>
                    <a:pt x="106105" y="132291"/>
                  </a:lnTo>
                  <a:lnTo>
                    <a:pt x="114343" y="126798"/>
                  </a:lnTo>
                  <a:lnTo>
                    <a:pt x="126616" y="111337"/>
                  </a:lnTo>
                  <a:lnTo>
                    <a:pt x="134513" y="77312"/>
                  </a:lnTo>
                  <a:lnTo>
                    <a:pt x="130121" y="54248"/>
                  </a:lnTo>
                  <a:lnTo>
                    <a:pt x="119200" y="33469"/>
                  </a:lnTo>
                  <a:lnTo>
                    <a:pt x="851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84642" y="3200663"/>
              <a:ext cx="218329" cy="354981"/>
            </a:xfrm>
            <a:custGeom>
              <a:avLst/>
              <a:gdLst/>
              <a:ahLst/>
              <a:cxnLst/>
              <a:rect l="0" t="0" r="0" b="0"/>
              <a:pathLst>
                <a:path w="218329" h="354981">
                  <a:moveTo>
                    <a:pt x="0" y="0"/>
                  </a:moveTo>
                  <a:lnTo>
                    <a:pt x="5589" y="58617"/>
                  </a:lnTo>
                  <a:lnTo>
                    <a:pt x="17958" y="113961"/>
                  </a:lnTo>
                  <a:lnTo>
                    <a:pt x="27028" y="162968"/>
                  </a:lnTo>
                  <a:lnTo>
                    <a:pt x="31405" y="213363"/>
                  </a:lnTo>
                  <a:lnTo>
                    <a:pt x="39652" y="272906"/>
                  </a:lnTo>
                  <a:lnTo>
                    <a:pt x="46686" y="335632"/>
                  </a:lnTo>
                  <a:lnTo>
                    <a:pt x="43992" y="336059"/>
                  </a:lnTo>
                  <a:lnTo>
                    <a:pt x="39857" y="332833"/>
                  </a:lnTo>
                  <a:lnTo>
                    <a:pt x="28447" y="311527"/>
                  </a:lnTo>
                  <a:lnTo>
                    <a:pt x="23247" y="277397"/>
                  </a:lnTo>
                  <a:lnTo>
                    <a:pt x="27295" y="243239"/>
                  </a:lnTo>
                  <a:lnTo>
                    <a:pt x="35918" y="224700"/>
                  </a:lnTo>
                  <a:lnTo>
                    <a:pt x="41493" y="216480"/>
                  </a:lnTo>
                  <a:lnTo>
                    <a:pt x="57046" y="204228"/>
                  </a:lnTo>
                  <a:lnTo>
                    <a:pt x="66106" y="199323"/>
                  </a:lnTo>
                  <a:lnTo>
                    <a:pt x="91772" y="196993"/>
                  </a:lnTo>
                  <a:lnTo>
                    <a:pt x="144730" y="205028"/>
                  </a:lnTo>
                  <a:lnTo>
                    <a:pt x="172604" y="220106"/>
                  </a:lnTo>
                  <a:lnTo>
                    <a:pt x="195681" y="239392"/>
                  </a:lnTo>
                  <a:lnTo>
                    <a:pt x="211748" y="265513"/>
                  </a:lnTo>
                  <a:lnTo>
                    <a:pt x="218328" y="301068"/>
                  </a:lnTo>
                  <a:lnTo>
                    <a:pt x="213628" y="321371"/>
                  </a:lnTo>
                  <a:lnTo>
                    <a:pt x="209099" y="330061"/>
                  </a:lnTo>
                  <a:lnTo>
                    <a:pt x="191589" y="342836"/>
                  </a:lnTo>
                  <a:lnTo>
                    <a:pt x="168209" y="351243"/>
                  </a:lnTo>
                  <a:lnTo>
                    <a:pt x="142220" y="354980"/>
                  </a:lnTo>
                  <a:lnTo>
                    <a:pt x="118191" y="350401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40689" y="3419077"/>
              <a:ext cx="196679" cy="136139"/>
            </a:xfrm>
            <a:custGeom>
              <a:avLst/>
              <a:gdLst/>
              <a:ahLst/>
              <a:cxnLst/>
              <a:rect l="0" t="0" r="0" b="0"/>
              <a:pathLst>
                <a:path w="196679" h="136139">
                  <a:moveTo>
                    <a:pt x="133508" y="65855"/>
                  </a:moveTo>
                  <a:lnTo>
                    <a:pt x="113264" y="21893"/>
                  </a:lnTo>
                  <a:lnTo>
                    <a:pt x="97604" y="8102"/>
                  </a:lnTo>
                  <a:lnTo>
                    <a:pt x="88515" y="2787"/>
                  </a:lnTo>
                  <a:lnTo>
                    <a:pt x="69057" y="0"/>
                  </a:lnTo>
                  <a:lnTo>
                    <a:pt x="48711" y="3831"/>
                  </a:lnTo>
                  <a:lnTo>
                    <a:pt x="27970" y="13332"/>
                  </a:lnTo>
                  <a:lnTo>
                    <a:pt x="13292" y="28474"/>
                  </a:lnTo>
                  <a:lnTo>
                    <a:pt x="4039" y="48072"/>
                  </a:lnTo>
                  <a:lnTo>
                    <a:pt x="0" y="84242"/>
                  </a:lnTo>
                  <a:lnTo>
                    <a:pt x="3201" y="106782"/>
                  </a:lnTo>
                  <a:lnTo>
                    <a:pt x="8032" y="115367"/>
                  </a:lnTo>
                  <a:lnTo>
                    <a:pt x="22758" y="128025"/>
                  </a:lnTo>
                  <a:lnTo>
                    <a:pt x="44121" y="134430"/>
                  </a:lnTo>
                  <a:lnTo>
                    <a:pt x="56369" y="136138"/>
                  </a:lnTo>
                  <a:lnTo>
                    <a:pt x="66874" y="133768"/>
                  </a:lnTo>
                  <a:lnTo>
                    <a:pt x="84786" y="121775"/>
                  </a:lnTo>
                  <a:lnTo>
                    <a:pt x="97425" y="101627"/>
                  </a:lnTo>
                  <a:lnTo>
                    <a:pt x="104603" y="78244"/>
                  </a:lnTo>
                  <a:lnTo>
                    <a:pt x="103893" y="56154"/>
                  </a:lnTo>
                  <a:lnTo>
                    <a:pt x="105576" y="52368"/>
                  </a:lnTo>
                  <a:lnTo>
                    <a:pt x="109037" y="53354"/>
                  </a:lnTo>
                  <a:lnTo>
                    <a:pt x="147780" y="92877"/>
                  </a:lnTo>
                  <a:lnTo>
                    <a:pt x="165587" y="101261"/>
                  </a:lnTo>
                  <a:lnTo>
                    <a:pt x="196678" y="10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26839" y="3274362"/>
              <a:ext cx="234690" cy="300600"/>
            </a:xfrm>
            <a:custGeom>
              <a:avLst/>
              <a:gdLst/>
              <a:ahLst/>
              <a:cxnLst/>
              <a:rect l="0" t="0" r="0" b="0"/>
              <a:pathLst>
                <a:path w="234690" h="300600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7714" y="92313"/>
                  </a:lnTo>
                  <a:lnTo>
                    <a:pt x="33940" y="144490"/>
                  </a:lnTo>
                  <a:lnTo>
                    <a:pt x="46089" y="194528"/>
                  </a:lnTo>
                  <a:lnTo>
                    <a:pt x="52518" y="255538"/>
                  </a:lnTo>
                  <a:lnTo>
                    <a:pt x="58325" y="285505"/>
                  </a:lnTo>
                  <a:lnTo>
                    <a:pt x="57600" y="285093"/>
                  </a:lnTo>
                  <a:lnTo>
                    <a:pt x="46060" y="248850"/>
                  </a:lnTo>
                  <a:lnTo>
                    <a:pt x="44453" y="213074"/>
                  </a:lnTo>
                  <a:lnTo>
                    <a:pt x="48223" y="190626"/>
                  </a:lnTo>
                  <a:lnTo>
                    <a:pt x="62511" y="163847"/>
                  </a:lnTo>
                  <a:lnTo>
                    <a:pt x="70920" y="158364"/>
                  </a:lnTo>
                  <a:lnTo>
                    <a:pt x="92741" y="152273"/>
                  </a:lnTo>
                  <a:lnTo>
                    <a:pt x="125745" y="154432"/>
                  </a:lnTo>
                  <a:lnTo>
                    <a:pt x="157751" y="162481"/>
                  </a:lnTo>
                  <a:lnTo>
                    <a:pt x="175786" y="175160"/>
                  </a:lnTo>
                  <a:lnTo>
                    <a:pt x="212488" y="214746"/>
                  </a:lnTo>
                  <a:lnTo>
                    <a:pt x="234465" y="263763"/>
                  </a:lnTo>
                  <a:lnTo>
                    <a:pt x="234689" y="272938"/>
                  </a:lnTo>
                  <a:lnTo>
                    <a:pt x="228698" y="289372"/>
                  </a:lnTo>
                  <a:lnTo>
                    <a:pt x="221486" y="294690"/>
                  </a:lnTo>
                  <a:lnTo>
                    <a:pt x="200993" y="300599"/>
                  </a:lnTo>
                  <a:lnTo>
                    <a:pt x="150880" y="295988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21637" y="344281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00580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26922" y="328489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7475" y="179099"/>
                  </a:lnTo>
                  <a:lnTo>
                    <a:pt x="20349" y="232343"/>
                  </a:lnTo>
                  <a:lnTo>
                    <a:pt x="21912" y="255342"/>
                  </a:lnTo>
                  <a:lnTo>
                    <a:pt x="23967" y="261475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16089" y="3474404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42735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79606" y="330594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7958" y="171350"/>
                  </a:lnTo>
                  <a:lnTo>
                    <a:pt x="28547" y="230812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05906" y="345334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09921" y="2195"/>
                  </a:lnTo>
                  <a:lnTo>
                    <a:pt x="58498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63834" y="3463875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8563" y="49498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84891" y="3411233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31758" y="17980"/>
                  </a:lnTo>
                  <a:lnTo>
                    <a:pt x="101726" y="74354"/>
                  </a:lnTo>
                  <a:lnTo>
                    <a:pt x="75585" y="132017"/>
                  </a:lnTo>
                  <a:lnTo>
                    <a:pt x="61260" y="183785"/>
                  </a:lnTo>
                  <a:lnTo>
                    <a:pt x="44017" y="237989"/>
                  </a:lnTo>
                  <a:lnTo>
                    <a:pt x="29679" y="291094"/>
                  </a:lnTo>
                  <a:lnTo>
                    <a:pt x="14354" y="35186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40067" y="3345054"/>
              <a:ext cx="169308" cy="438139"/>
            </a:xfrm>
            <a:custGeom>
              <a:avLst/>
              <a:gdLst/>
              <a:ahLst/>
              <a:cxnLst/>
              <a:rect l="0" t="0" r="0" b="0"/>
              <a:pathLst>
                <a:path w="169308" h="438139">
                  <a:moveTo>
                    <a:pt x="29135" y="108293"/>
                  </a:moveTo>
                  <a:lnTo>
                    <a:pt x="29135" y="166910"/>
                  </a:lnTo>
                  <a:lnTo>
                    <a:pt x="29135" y="212878"/>
                  </a:lnTo>
                  <a:lnTo>
                    <a:pt x="29135" y="269133"/>
                  </a:lnTo>
                  <a:lnTo>
                    <a:pt x="34724" y="324665"/>
                  </a:lnTo>
                  <a:lnTo>
                    <a:pt x="38200" y="378164"/>
                  </a:lnTo>
                  <a:lnTo>
                    <a:pt x="39374" y="438114"/>
                  </a:lnTo>
                  <a:lnTo>
                    <a:pt x="39471" y="438138"/>
                  </a:lnTo>
                  <a:lnTo>
                    <a:pt x="36527" y="379565"/>
                  </a:lnTo>
                  <a:lnTo>
                    <a:pt x="30595" y="319805"/>
                  </a:lnTo>
                  <a:lnTo>
                    <a:pt x="23978" y="268969"/>
                  </a:lnTo>
                  <a:lnTo>
                    <a:pt x="14609" y="216862"/>
                  </a:lnTo>
                  <a:lnTo>
                    <a:pt x="8198" y="155258"/>
                  </a:lnTo>
                  <a:lnTo>
                    <a:pt x="0" y="98030"/>
                  </a:lnTo>
                  <a:lnTo>
                    <a:pt x="1395" y="58848"/>
                  </a:lnTo>
                  <a:lnTo>
                    <a:pt x="7447" y="37184"/>
                  </a:lnTo>
                  <a:lnTo>
                    <a:pt x="17936" y="19757"/>
                  </a:lnTo>
                  <a:lnTo>
                    <a:pt x="33516" y="7332"/>
                  </a:lnTo>
                  <a:lnTo>
                    <a:pt x="42584" y="2381"/>
                  </a:lnTo>
                  <a:lnTo>
                    <a:pt x="65138" y="0"/>
                  </a:lnTo>
                  <a:lnTo>
                    <a:pt x="88420" y="4010"/>
                  </a:lnTo>
                  <a:lnTo>
                    <a:pt x="114681" y="19423"/>
                  </a:lnTo>
                  <a:lnTo>
                    <a:pt x="129937" y="32140"/>
                  </a:lnTo>
                  <a:lnTo>
                    <a:pt x="146089" y="58043"/>
                  </a:lnTo>
                  <a:lnTo>
                    <a:pt x="169307" y="119031"/>
                  </a:lnTo>
                  <a:lnTo>
                    <a:pt x="167083" y="139972"/>
                  </a:lnTo>
                  <a:lnTo>
                    <a:pt x="158295" y="159807"/>
                  </a:lnTo>
                  <a:lnTo>
                    <a:pt x="146591" y="176421"/>
                  </a:lnTo>
                  <a:lnTo>
                    <a:pt x="130470" y="188485"/>
                  </a:lnTo>
                  <a:lnTo>
                    <a:pt x="91526" y="205761"/>
                  </a:lnTo>
                  <a:lnTo>
                    <a:pt x="70902" y="206985"/>
                  </a:lnTo>
                  <a:lnTo>
                    <a:pt x="52377" y="203628"/>
                  </a:lnTo>
                  <a:lnTo>
                    <a:pt x="29135" y="19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58715" y="3200663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21788" y="197099"/>
                  </a:lnTo>
                  <a:lnTo>
                    <a:pt x="29650" y="255612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64000" y="3337533"/>
              <a:ext cx="118949" cy="184582"/>
            </a:xfrm>
            <a:custGeom>
              <a:avLst/>
              <a:gdLst/>
              <a:ahLst/>
              <a:cxnLst/>
              <a:rect l="0" t="0" r="0" b="0"/>
              <a:pathLst>
                <a:path w="118949" h="184582">
                  <a:moveTo>
                    <a:pt x="0" y="42114"/>
                  </a:moveTo>
                  <a:lnTo>
                    <a:pt x="0" y="96258"/>
                  </a:lnTo>
                  <a:lnTo>
                    <a:pt x="5589" y="145616"/>
                  </a:lnTo>
                  <a:lnTo>
                    <a:pt x="20243" y="172867"/>
                  </a:lnTo>
                  <a:lnTo>
                    <a:pt x="28703" y="178416"/>
                  </a:lnTo>
                  <a:lnTo>
                    <a:pt x="50581" y="184581"/>
                  </a:lnTo>
                  <a:lnTo>
                    <a:pt x="60627" y="183885"/>
                  </a:lnTo>
                  <a:lnTo>
                    <a:pt x="78028" y="176874"/>
                  </a:lnTo>
                  <a:lnTo>
                    <a:pt x="93560" y="159719"/>
                  </a:lnTo>
                  <a:lnTo>
                    <a:pt x="107093" y="135327"/>
                  </a:lnTo>
                  <a:lnTo>
                    <a:pt x="118948" y="89880"/>
                  </a:lnTo>
                  <a:lnTo>
                    <a:pt x="117986" y="606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43106" y="3337533"/>
              <a:ext cx="147297" cy="210571"/>
            </a:xfrm>
            <a:custGeom>
              <a:avLst/>
              <a:gdLst/>
              <a:ahLst/>
              <a:cxnLst/>
              <a:rect l="0" t="0" r="0" b="0"/>
              <a:pathLst>
                <a:path w="147297" h="210571">
                  <a:moveTo>
                    <a:pt x="94635" y="0"/>
                  </a:moveTo>
                  <a:lnTo>
                    <a:pt x="63352" y="9575"/>
                  </a:lnTo>
                  <a:lnTo>
                    <a:pt x="19357" y="39404"/>
                  </a:lnTo>
                  <a:lnTo>
                    <a:pt x="5416" y="56117"/>
                  </a:lnTo>
                  <a:lnTo>
                    <a:pt x="60" y="65488"/>
                  </a:lnTo>
                  <a:lnTo>
                    <a:pt x="0" y="72904"/>
                  </a:lnTo>
                  <a:lnTo>
                    <a:pt x="3468" y="79019"/>
                  </a:lnTo>
                  <a:lnTo>
                    <a:pt x="9291" y="84265"/>
                  </a:lnTo>
                  <a:lnTo>
                    <a:pt x="28238" y="90094"/>
                  </a:lnTo>
                  <a:lnTo>
                    <a:pt x="90917" y="95312"/>
                  </a:lnTo>
                  <a:lnTo>
                    <a:pt x="114040" y="100073"/>
                  </a:lnTo>
                  <a:lnTo>
                    <a:pt x="132895" y="112328"/>
                  </a:lnTo>
                  <a:lnTo>
                    <a:pt x="141198" y="120509"/>
                  </a:lnTo>
                  <a:lnTo>
                    <a:pt x="145564" y="129472"/>
                  </a:lnTo>
                  <a:lnTo>
                    <a:pt x="147296" y="148791"/>
                  </a:lnTo>
                  <a:lnTo>
                    <a:pt x="141046" y="165955"/>
                  </a:lnTo>
                  <a:lnTo>
                    <a:pt x="136104" y="173808"/>
                  </a:lnTo>
                  <a:lnTo>
                    <a:pt x="121255" y="185653"/>
                  </a:lnTo>
                  <a:lnTo>
                    <a:pt x="74094" y="205382"/>
                  </a:lnTo>
                  <a:lnTo>
                    <a:pt x="4199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61076" y="3390176"/>
              <a:ext cx="18863" cy="147400"/>
            </a:xfrm>
            <a:custGeom>
              <a:avLst/>
              <a:gdLst/>
              <a:ahLst/>
              <a:cxnLst/>
              <a:rect l="0" t="0" r="0" b="0"/>
              <a:pathLst>
                <a:path w="18863" h="14740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6073" y="130511"/>
                  </a:lnTo>
                  <a:lnTo>
                    <a:pt x="1886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58880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06279" y="3211191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7236" y="28726"/>
                  </a:lnTo>
                  <a:lnTo>
                    <a:pt x="9553" y="79091"/>
                  </a:lnTo>
                  <a:lnTo>
                    <a:pt x="12579" y="137298"/>
                  </a:lnTo>
                  <a:lnTo>
                    <a:pt x="24914" y="193279"/>
                  </a:lnTo>
                  <a:lnTo>
                    <a:pt x="29609" y="251460"/>
                  </a:lnTo>
                  <a:lnTo>
                    <a:pt x="34315" y="31110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64165" y="335859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9607" y="3120"/>
                  </a:lnTo>
                  <a:lnTo>
                    <a:pt x="1620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056212" y="3379647"/>
              <a:ext cx="194463" cy="206929"/>
            </a:xfrm>
            <a:custGeom>
              <a:avLst/>
              <a:gdLst/>
              <a:ahLst/>
              <a:cxnLst/>
              <a:rect l="0" t="0" r="0" b="0"/>
              <a:pathLst>
                <a:path w="194463" h="206929">
                  <a:moveTo>
                    <a:pt x="113280" y="0"/>
                  </a:moveTo>
                  <a:lnTo>
                    <a:pt x="49852" y="19128"/>
                  </a:lnTo>
                  <a:lnTo>
                    <a:pt x="19617" y="37773"/>
                  </a:lnTo>
                  <a:lnTo>
                    <a:pt x="3021" y="55393"/>
                  </a:lnTo>
                  <a:lnTo>
                    <a:pt x="0" y="63835"/>
                  </a:lnTo>
                  <a:lnTo>
                    <a:pt x="325" y="71802"/>
                  </a:lnTo>
                  <a:lnTo>
                    <a:pt x="2881" y="79454"/>
                  </a:lnTo>
                  <a:lnTo>
                    <a:pt x="9265" y="84555"/>
                  </a:lnTo>
                  <a:lnTo>
                    <a:pt x="28836" y="90222"/>
                  </a:lnTo>
                  <a:lnTo>
                    <a:pt x="84785" y="85826"/>
                  </a:lnTo>
                  <a:lnTo>
                    <a:pt x="138456" y="90133"/>
                  </a:lnTo>
                  <a:lnTo>
                    <a:pt x="159954" y="102061"/>
                  </a:lnTo>
                  <a:lnTo>
                    <a:pt x="176138" y="119060"/>
                  </a:lnTo>
                  <a:lnTo>
                    <a:pt x="187230" y="138313"/>
                  </a:lnTo>
                  <a:lnTo>
                    <a:pt x="194462" y="174473"/>
                  </a:lnTo>
                  <a:lnTo>
                    <a:pt x="191968" y="184166"/>
                  </a:lnTo>
                  <a:lnTo>
                    <a:pt x="186795" y="191797"/>
                  </a:lnTo>
                  <a:lnTo>
                    <a:pt x="179837" y="198055"/>
                  </a:lnTo>
                  <a:lnTo>
                    <a:pt x="159628" y="205008"/>
                  </a:lnTo>
                  <a:lnTo>
                    <a:pt x="136219" y="206928"/>
                  </a:lnTo>
                  <a:lnTo>
                    <a:pt x="92222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56544" y="3323478"/>
              <a:ext cx="165674" cy="217158"/>
            </a:xfrm>
            <a:custGeom>
              <a:avLst/>
              <a:gdLst/>
              <a:ahLst/>
              <a:cxnLst/>
              <a:rect l="0" t="0" r="0" b="0"/>
              <a:pathLst>
                <a:path w="165674" h="217158">
                  <a:moveTo>
                    <a:pt x="165673" y="45641"/>
                  </a:moveTo>
                  <a:lnTo>
                    <a:pt x="128587" y="10894"/>
                  </a:lnTo>
                  <a:lnTo>
                    <a:pt x="110586" y="1732"/>
                  </a:lnTo>
                  <a:lnTo>
                    <a:pt x="87767" y="0"/>
                  </a:lnTo>
                  <a:lnTo>
                    <a:pt x="64368" y="4299"/>
                  </a:lnTo>
                  <a:lnTo>
                    <a:pt x="38041" y="19873"/>
                  </a:lnTo>
                  <a:lnTo>
                    <a:pt x="22770" y="32629"/>
                  </a:lnTo>
                  <a:lnTo>
                    <a:pt x="6608" y="58553"/>
                  </a:lnTo>
                  <a:lnTo>
                    <a:pt x="0" y="99639"/>
                  </a:lnTo>
                  <a:lnTo>
                    <a:pt x="3631" y="137679"/>
                  </a:lnTo>
                  <a:lnTo>
                    <a:pt x="17705" y="171177"/>
                  </a:lnTo>
                  <a:lnTo>
                    <a:pt x="42282" y="197740"/>
                  </a:lnTo>
                  <a:lnTo>
                    <a:pt x="71791" y="214840"/>
                  </a:lnTo>
                  <a:lnTo>
                    <a:pt x="92362" y="217157"/>
                  </a:lnTo>
                  <a:lnTo>
                    <a:pt x="120555" y="211884"/>
                  </a:lnTo>
                  <a:lnTo>
                    <a:pt x="144616" y="203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57845" y="3358590"/>
              <a:ext cx="149462" cy="165548"/>
            </a:xfrm>
            <a:custGeom>
              <a:avLst/>
              <a:gdLst/>
              <a:ahLst/>
              <a:cxnLst/>
              <a:rect l="0" t="0" r="0" b="0"/>
              <a:pathLst>
                <a:path w="149462" h="165548">
                  <a:moveTo>
                    <a:pt x="80186" y="10529"/>
                  </a:moveTo>
                  <a:lnTo>
                    <a:pt x="57829" y="10529"/>
                  </a:lnTo>
                  <a:lnTo>
                    <a:pt x="40614" y="16768"/>
                  </a:lnTo>
                  <a:lnTo>
                    <a:pt x="25163" y="28510"/>
                  </a:lnTo>
                  <a:lnTo>
                    <a:pt x="10498" y="45427"/>
                  </a:lnTo>
                  <a:lnTo>
                    <a:pt x="2420" y="67763"/>
                  </a:lnTo>
                  <a:lnTo>
                    <a:pt x="0" y="92118"/>
                  </a:lnTo>
                  <a:lnTo>
                    <a:pt x="2823" y="114641"/>
                  </a:lnTo>
                  <a:lnTo>
                    <a:pt x="11097" y="133230"/>
                  </a:lnTo>
                  <a:lnTo>
                    <a:pt x="16579" y="141463"/>
                  </a:lnTo>
                  <a:lnTo>
                    <a:pt x="32029" y="153730"/>
                  </a:lnTo>
                  <a:lnTo>
                    <a:pt x="51764" y="161911"/>
                  </a:lnTo>
                  <a:lnTo>
                    <a:pt x="76133" y="165547"/>
                  </a:lnTo>
                  <a:lnTo>
                    <a:pt x="99441" y="160924"/>
                  </a:lnTo>
                  <a:lnTo>
                    <a:pt x="129175" y="145167"/>
                  </a:lnTo>
                  <a:lnTo>
                    <a:pt x="137412" y="138892"/>
                  </a:lnTo>
                  <a:lnTo>
                    <a:pt x="146564" y="119442"/>
                  </a:lnTo>
                  <a:lnTo>
                    <a:pt x="149461" y="95199"/>
                  </a:lnTo>
                  <a:lnTo>
                    <a:pt x="146850" y="68827"/>
                  </a:lnTo>
                  <a:lnTo>
                    <a:pt x="138670" y="47748"/>
                  </a:lnTo>
                  <a:lnTo>
                    <a:pt x="126066" y="30580"/>
                  </a:lnTo>
                  <a:lnTo>
                    <a:pt x="907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85429" y="3400481"/>
              <a:ext cx="252685" cy="124086"/>
            </a:xfrm>
            <a:custGeom>
              <a:avLst/>
              <a:gdLst/>
              <a:ahLst/>
              <a:cxnLst/>
              <a:rect l="0" t="0" r="0" b="0"/>
              <a:pathLst>
                <a:path w="252685" h="124086">
                  <a:moveTo>
                    <a:pt x="0" y="42337"/>
                  </a:moveTo>
                  <a:lnTo>
                    <a:pt x="19129" y="104595"/>
                  </a:lnTo>
                  <a:lnTo>
                    <a:pt x="31924" y="124085"/>
                  </a:lnTo>
                  <a:lnTo>
                    <a:pt x="30642" y="123742"/>
                  </a:lnTo>
                  <a:lnTo>
                    <a:pt x="27447" y="121174"/>
                  </a:lnTo>
                  <a:lnTo>
                    <a:pt x="6964" y="72525"/>
                  </a:lnTo>
                  <a:lnTo>
                    <a:pt x="6215" y="52245"/>
                  </a:lnTo>
                  <a:lnTo>
                    <a:pt x="10951" y="32702"/>
                  </a:lnTo>
                  <a:lnTo>
                    <a:pt x="20855" y="16218"/>
                  </a:lnTo>
                  <a:lnTo>
                    <a:pt x="27942" y="12056"/>
                  </a:lnTo>
                  <a:lnTo>
                    <a:pt x="45174" y="10552"/>
                  </a:lnTo>
                  <a:lnTo>
                    <a:pt x="61411" y="16902"/>
                  </a:lnTo>
                  <a:lnTo>
                    <a:pt x="76427" y="28693"/>
                  </a:lnTo>
                  <a:lnTo>
                    <a:pt x="96865" y="55062"/>
                  </a:lnTo>
                  <a:lnTo>
                    <a:pt x="106612" y="74899"/>
                  </a:lnTo>
                  <a:lnTo>
                    <a:pt x="109679" y="75744"/>
                  </a:lnTo>
                  <a:lnTo>
                    <a:pt x="111724" y="70457"/>
                  </a:lnTo>
                  <a:lnTo>
                    <a:pt x="120595" y="31124"/>
                  </a:lnTo>
                  <a:lnTo>
                    <a:pt x="135818" y="5610"/>
                  </a:lnTo>
                  <a:lnTo>
                    <a:pt x="144358" y="1475"/>
                  </a:lnTo>
                  <a:lnTo>
                    <a:pt x="166324" y="0"/>
                  </a:lnTo>
                  <a:lnTo>
                    <a:pt x="199410" y="11335"/>
                  </a:lnTo>
                  <a:lnTo>
                    <a:pt x="214579" y="26219"/>
                  </a:lnTo>
                  <a:lnTo>
                    <a:pt x="241584" y="81765"/>
                  </a:lnTo>
                  <a:lnTo>
                    <a:pt x="252684" y="105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94287" y="3375845"/>
              <a:ext cx="144467" cy="332103"/>
            </a:xfrm>
            <a:custGeom>
              <a:avLst/>
              <a:gdLst/>
              <a:ahLst/>
              <a:cxnLst/>
              <a:rect l="0" t="0" r="0" b="0"/>
              <a:pathLst>
                <a:path w="144467" h="332103">
                  <a:moveTo>
                    <a:pt x="17526" y="109087"/>
                  </a:moveTo>
                  <a:lnTo>
                    <a:pt x="37312" y="158018"/>
                  </a:lnTo>
                  <a:lnTo>
                    <a:pt x="46780" y="217149"/>
                  </a:lnTo>
                  <a:lnTo>
                    <a:pt x="57056" y="272719"/>
                  </a:lnTo>
                  <a:lnTo>
                    <a:pt x="74929" y="332102"/>
                  </a:lnTo>
                  <a:lnTo>
                    <a:pt x="62334" y="278140"/>
                  </a:lnTo>
                  <a:lnTo>
                    <a:pt x="48951" y="224325"/>
                  </a:lnTo>
                  <a:lnTo>
                    <a:pt x="35042" y="168635"/>
                  </a:lnTo>
                  <a:lnTo>
                    <a:pt x="19859" y="113744"/>
                  </a:lnTo>
                  <a:lnTo>
                    <a:pt x="1782" y="64774"/>
                  </a:lnTo>
                  <a:lnTo>
                    <a:pt x="0" y="39089"/>
                  </a:lnTo>
                  <a:lnTo>
                    <a:pt x="3107" y="15976"/>
                  </a:lnTo>
                  <a:lnTo>
                    <a:pt x="9083" y="8408"/>
                  </a:lnTo>
                  <a:lnTo>
                    <a:pt x="28201" y="0"/>
                  </a:lnTo>
                  <a:lnTo>
                    <a:pt x="49177" y="2502"/>
                  </a:lnTo>
                  <a:lnTo>
                    <a:pt x="91238" y="23173"/>
                  </a:lnTo>
                  <a:lnTo>
                    <a:pt x="139743" y="81754"/>
                  </a:lnTo>
                  <a:lnTo>
                    <a:pt x="143457" y="90865"/>
                  </a:lnTo>
                  <a:lnTo>
                    <a:pt x="144466" y="110348"/>
                  </a:lnTo>
                  <a:lnTo>
                    <a:pt x="137894" y="127585"/>
                  </a:lnTo>
                  <a:lnTo>
                    <a:pt x="132866" y="135457"/>
                  </a:lnTo>
                  <a:lnTo>
                    <a:pt x="117921" y="147324"/>
                  </a:lnTo>
                  <a:lnTo>
                    <a:pt x="99581" y="155327"/>
                  </a:lnTo>
                  <a:lnTo>
                    <a:pt x="59640" y="161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59212" y="3221720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5589" y="58616"/>
                  </a:lnTo>
                  <a:lnTo>
                    <a:pt x="17959" y="115130"/>
                  </a:lnTo>
                  <a:lnTo>
                    <a:pt x="28198" y="170203"/>
                  </a:lnTo>
                  <a:lnTo>
                    <a:pt x="38641" y="222916"/>
                  </a:lnTo>
                  <a:lnTo>
                    <a:pt x="49530" y="283242"/>
                  </a:lnTo>
                  <a:lnTo>
                    <a:pt x="52429" y="307209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67890" y="3363272"/>
              <a:ext cx="144007" cy="159691"/>
            </a:xfrm>
            <a:custGeom>
              <a:avLst/>
              <a:gdLst/>
              <a:ahLst/>
              <a:cxnLst/>
              <a:rect l="0" t="0" r="0" b="0"/>
              <a:pathLst>
                <a:path w="144007" h="159691">
                  <a:moveTo>
                    <a:pt x="7136" y="100603"/>
                  </a:moveTo>
                  <a:lnTo>
                    <a:pt x="23903" y="95014"/>
                  </a:lnTo>
                  <a:lnTo>
                    <a:pt x="41494" y="95389"/>
                  </a:lnTo>
                  <a:lnTo>
                    <a:pt x="51098" y="97128"/>
                  </a:lnTo>
                  <a:lnTo>
                    <a:pt x="71128" y="92819"/>
                  </a:lnTo>
                  <a:lnTo>
                    <a:pt x="90559" y="81936"/>
                  </a:lnTo>
                  <a:lnTo>
                    <a:pt x="106994" y="65400"/>
                  </a:lnTo>
                  <a:lnTo>
                    <a:pt x="111143" y="56078"/>
                  </a:lnTo>
                  <a:lnTo>
                    <a:pt x="112633" y="36361"/>
                  </a:lnTo>
                  <a:lnTo>
                    <a:pt x="109053" y="27359"/>
                  </a:lnTo>
                  <a:lnTo>
                    <a:pt x="95716" y="11118"/>
                  </a:lnTo>
                  <a:lnTo>
                    <a:pt x="74971" y="2341"/>
                  </a:lnTo>
                  <a:lnTo>
                    <a:pt x="62888" y="0"/>
                  </a:lnTo>
                  <a:lnTo>
                    <a:pt x="40103" y="3638"/>
                  </a:lnTo>
                  <a:lnTo>
                    <a:pt x="29114" y="7884"/>
                  </a:lnTo>
                  <a:lnTo>
                    <a:pt x="13784" y="21960"/>
                  </a:lnTo>
                  <a:lnTo>
                    <a:pt x="8058" y="30627"/>
                  </a:lnTo>
                  <a:lnTo>
                    <a:pt x="0" y="65181"/>
                  </a:lnTo>
                  <a:lnTo>
                    <a:pt x="3202" y="99467"/>
                  </a:lnTo>
                  <a:lnTo>
                    <a:pt x="11626" y="118036"/>
                  </a:lnTo>
                  <a:lnTo>
                    <a:pt x="36099" y="149020"/>
                  </a:lnTo>
                  <a:lnTo>
                    <a:pt x="55883" y="157217"/>
                  </a:lnTo>
                  <a:lnTo>
                    <a:pt x="80273" y="159690"/>
                  </a:lnTo>
                  <a:lnTo>
                    <a:pt x="124702" y="154865"/>
                  </a:lnTo>
                  <a:lnTo>
                    <a:pt x="144006" y="153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75067" y="3419864"/>
              <a:ext cx="221099" cy="135065"/>
            </a:xfrm>
            <a:custGeom>
              <a:avLst/>
              <a:gdLst/>
              <a:ahLst/>
              <a:cxnLst/>
              <a:rect l="0" t="0" r="0" b="0"/>
              <a:pathLst>
                <a:path w="221099" h="135065">
                  <a:moveTo>
                    <a:pt x="0" y="22954"/>
                  </a:moveTo>
                  <a:lnTo>
                    <a:pt x="3119" y="65646"/>
                  </a:lnTo>
                  <a:lnTo>
                    <a:pt x="19129" y="116617"/>
                  </a:lnTo>
                  <a:lnTo>
                    <a:pt x="30339" y="133212"/>
                  </a:lnTo>
                  <a:lnTo>
                    <a:pt x="33094" y="135064"/>
                  </a:lnTo>
                  <a:lnTo>
                    <a:pt x="33761" y="132789"/>
                  </a:lnTo>
                  <a:lnTo>
                    <a:pt x="20324" y="70104"/>
                  </a:lnTo>
                  <a:lnTo>
                    <a:pt x="12463" y="9911"/>
                  </a:lnTo>
                  <a:lnTo>
                    <a:pt x="15327" y="2560"/>
                  </a:lnTo>
                  <a:lnTo>
                    <a:pt x="20747" y="0"/>
                  </a:lnTo>
                  <a:lnTo>
                    <a:pt x="27869" y="632"/>
                  </a:lnTo>
                  <a:lnTo>
                    <a:pt x="42022" y="10694"/>
                  </a:lnTo>
                  <a:lnTo>
                    <a:pt x="91242" y="70522"/>
                  </a:lnTo>
                  <a:lnTo>
                    <a:pt x="97093" y="72214"/>
                  </a:lnTo>
                  <a:lnTo>
                    <a:pt x="102163" y="69832"/>
                  </a:lnTo>
                  <a:lnTo>
                    <a:pt x="106713" y="64734"/>
                  </a:lnTo>
                  <a:lnTo>
                    <a:pt x="111769" y="46593"/>
                  </a:lnTo>
                  <a:lnTo>
                    <a:pt x="116355" y="25271"/>
                  </a:lnTo>
                  <a:lnTo>
                    <a:pt x="126193" y="7996"/>
                  </a:lnTo>
                  <a:lnTo>
                    <a:pt x="133262" y="3624"/>
                  </a:lnTo>
                  <a:lnTo>
                    <a:pt x="150475" y="1885"/>
                  </a:lnTo>
                  <a:lnTo>
                    <a:pt x="166703" y="8131"/>
                  </a:lnTo>
                  <a:lnTo>
                    <a:pt x="181715" y="19876"/>
                  </a:lnTo>
                  <a:lnTo>
                    <a:pt x="202151" y="46219"/>
                  </a:lnTo>
                  <a:lnTo>
                    <a:pt x="214965" y="77421"/>
                  </a:lnTo>
                  <a:lnTo>
                    <a:pt x="221098" y="128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92245" y="3353079"/>
              <a:ext cx="161849" cy="156656"/>
            </a:xfrm>
            <a:custGeom>
              <a:avLst/>
              <a:gdLst/>
              <a:ahLst/>
              <a:cxnLst/>
              <a:rect l="0" t="0" r="0" b="0"/>
              <a:pathLst>
                <a:path w="161849" h="156656">
                  <a:moveTo>
                    <a:pt x="35506" y="121325"/>
                  </a:moveTo>
                  <a:lnTo>
                    <a:pt x="85005" y="71827"/>
                  </a:lnTo>
                  <a:lnTo>
                    <a:pt x="92600" y="51752"/>
                  </a:lnTo>
                  <a:lnTo>
                    <a:pt x="94626" y="39848"/>
                  </a:lnTo>
                  <a:lnTo>
                    <a:pt x="90637" y="20382"/>
                  </a:lnTo>
                  <a:lnTo>
                    <a:pt x="86298" y="11915"/>
                  </a:lnTo>
                  <a:lnTo>
                    <a:pt x="78726" y="6271"/>
                  </a:lnTo>
                  <a:lnTo>
                    <a:pt x="57834" y="0"/>
                  </a:lnTo>
                  <a:lnTo>
                    <a:pt x="48052" y="667"/>
                  </a:lnTo>
                  <a:lnTo>
                    <a:pt x="30944" y="7648"/>
                  </a:lnTo>
                  <a:lnTo>
                    <a:pt x="18660" y="21668"/>
                  </a:lnTo>
                  <a:lnTo>
                    <a:pt x="1243" y="59266"/>
                  </a:lnTo>
                  <a:lnTo>
                    <a:pt x="0" y="79705"/>
                  </a:lnTo>
                  <a:lnTo>
                    <a:pt x="8736" y="121422"/>
                  </a:lnTo>
                  <a:lnTo>
                    <a:pt x="14149" y="129579"/>
                  </a:lnTo>
                  <a:lnTo>
                    <a:pt x="29523" y="141761"/>
                  </a:lnTo>
                  <a:lnTo>
                    <a:pt x="57910" y="155196"/>
                  </a:lnTo>
                  <a:lnTo>
                    <a:pt x="78218" y="156655"/>
                  </a:lnTo>
                  <a:lnTo>
                    <a:pt x="98943" y="152235"/>
                  </a:lnTo>
                  <a:lnTo>
                    <a:pt x="161848" y="131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75150" y="3375828"/>
              <a:ext cx="157928" cy="151219"/>
            </a:xfrm>
            <a:custGeom>
              <a:avLst/>
              <a:gdLst/>
              <a:ahLst/>
              <a:cxnLst/>
              <a:rect l="0" t="0" r="0" b="0"/>
              <a:pathLst>
                <a:path w="157928" h="151219">
                  <a:moveTo>
                    <a:pt x="0" y="45933"/>
                  </a:moveTo>
                  <a:lnTo>
                    <a:pt x="17958" y="107044"/>
                  </a:lnTo>
                  <a:lnTo>
                    <a:pt x="25858" y="131890"/>
                  </a:lnTo>
                  <a:lnTo>
                    <a:pt x="13108" y="73370"/>
                  </a:lnTo>
                  <a:lnTo>
                    <a:pt x="11039" y="20547"/>
                  </a:lnTo>
                  <a:lnTo>
                    <a:pt x="15548" y="11462"/>
                  </a:lnTo>
                  <a:lnTo>
                    <a:pt x="23234" y="5405"/>
                  </a:lnTo>
                  <a:lnTo>
                    <a:pt x="33037" y="1367"/>
                  </a:lnTo>
                  <a:lnTo>
                    <a:pt x="53287" y="0"/>
                  </a:lnTo>
                  <a:lnTo>
                    <a:pt x="72816" y="4461"/>
                  </a:lnTo>
                  <a:lnTo>
                    <a:pt x="89294" y="14243"/>
                  </a:lnTo>
                  <a:lnTo>
                    <a:pt x="111726" y="38493"/>
                  </a:lnTo>
                  <a:lnTo>
                    <a:pt x="139713" y="98847"/>
                  </a:lnTo>
                  <a:lnTo>
                    <a:pt x="157927" y="151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33077" y="3137492"/>
              <a:ext cx="84230" cy="410612"/>
            </a:xfrm>
            <a:custGeom>
              <a:avLst/>
              <a:gdLst/>
              <a:ahLst/>
              <a:cxnLst/>
              <a:rect l="0" t="0" r="0" b="0"/>
              <a:pathLst>
                <a:path w="84230" h="410612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21331" y="164913"/>
                  </a:lnTo>
                  <a:lnTo>
                    <a:pt x="35149" y="226768"/>
                  </a:lnTo>
                  <a:lnTo>
                    <a:pt x="52651" y="289869"/>
                  </a:lnTo>
                  <a:lnTo>
                    <a:pt x="66682" y="349976"/>
                  </a:lnTo>
                  <a:lnTo>
                    <a:pt x="842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38321" y="331647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25388" y="9879"/>
                  </a:lnTo>
                  <a:lnTo>
                    <a:pt x="187014" y="2927"/>
                  </a:lnTo>
                  <a:lnTo>
                    <a:pt x="138599" y="868"/>
                  </a:lnTo>
                  <a:lnTo>
                    <a:pt x="78244" y="6237"/>
                  </a:lnTo>
                  <a:lnTo>
                    <a:pt x="27501" y="15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75274" y="3299882"/>
              <a:ext cx="200042" cy="16595"/>
            </a:xfrm>
            <a:custGeom>
              <a:avLst/>
              <a:gdLst/>
              <a:ahLst/>
              <a:cxnLst/>
              <a:rect l="0" t="0" r="0" b="0"/>
              <a:pathLst>
                <a:path w="200042" h="16595">
                  <a:moveTo>
                    <a:pt x="200041" y="6066"/>
                  </a:moveTo>
                  <a:lnTo>
                    <a:pt x="145896" y="2946"/>
                  </a:lnTo>
                  <a:lnTo>
                    <a:pt x="118655" y="0"/>
                  </a:lnTo>
                  <a:lnTo>
                    <a:pt x="59920" y="764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17387" y="336911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7251" y="1169"/>
                  </a:lnTo>
                  <a:lnTo>
                    <a:pt x="3460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8454383" y="2947979"/>
            <a:ext cx="42115" cy="631711"/>
          </a:xfrm>
          <a:custGeom>
            <a:avLst/>
            <a:gdLst/>
            <a:ahLst/>
            <a:cxnLst/>
            <a:rect l="0" t="0" r="0" b="0"/>
            <a:pathLst>
              <a:path w="42115" h="631711">
                <a:moveTo>
                  <a:pt x="42114" y="0"/>
                </a:moveTo>
                <a:lnTo>
                  <a:pt x="33781" y="37478"/>
                </a:lnTo>
                <a:lnTo>
                  <a:pt x="35356" y="75445"/>
                </a:lnTo>
                <a:lnTo>
                  <a:pt x="40779" y="135785"/>
                </a:lnTo>
                <a:lnTo>
                  <a:pt x="34615" y="188389"/>
                </a:lnTo>
                <a:lnTo>
                  <a:pt x="32484" y="232334"/>
                </a:lnTo>
                <a:lnTo>
                  <a:pt x="31852" y="295657"/>
                </a:lnTo>
                <a:lnTo>
                  <a:pt x="31704" y="342363"/>
                </a:lnTo>
                <a:lnTo>
                  <a:pt x="26031" y="392339"/>
                </a:lnTo>
                <a:lnTo>
                  <a:pt x="22040" y="451412"/>
                </a:lnTo>
                <a:lnTo>
                  <a:pt x="21348" y="506929"/>
                </a:lnTo>
                <a:lnTo>
                  <a:pt x="19974" y="558603"/>
                </a:lnTo>
                <a:lnTo>
                  <a:pt x="9622" y="605571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137159" y="1343734"/>
            <a:ext cx="1499016" cy="1000228"/>
            <a:chOff x="137159" y="1343734"/>
            <a:chExt cx="1499016" cy="1000228"/>
          </a:xfrm>
        </p:grpSpPr>
        <p:sp>
          <p:nvSpPr>
            <p:cNvPr id="113" name="Freeform 112"/>
            <p:cNvSpPr/>
            <p:nvPr/>
          </p:nvSpPr>
          <p:spPr>
            <a:xfrm>
              <a:off x="137159" y="1958300"/>
              <a:ext cx="315567" cy="385662"/>
            </a:xfrm>
            <a:custGeom>
              <a:avLst/>
              <a:gdLst/>
              <a:ahLst/>
              <a:cxnLst/>
              <a:rect l="0" t="0" r="0" b="0"/>
              <a:pathLst>
                <a:path w="315567" h="385662">
                  <a:moveTo>
                    <a:pt x="10239" y="0"/>
                  </a:moveTo>
                  <a:lnTo>
                    <a:pt x="7120" y="42692"/>
                  </a:lnTo>
                  <a:lnTo>
                    <a:pt x="1174" y="95520"/>
                  </a:lnTo>
                  <a:lnTo>
                    <a:pt x="0" y="153876"/>
                  </a:lnTo>
                  <a:lnTo>
                    <a:pt x="2888" y="207343"/>
                  </a:lnTo>
                  <a:lnTo>
                    <a:pt x="17677" y="262788"/>
                  </a:lnTo>
                  <a:lnTo>
                    <a:pt x="40450" y="315799"/>
                  </a:lnTo>
                  <a:lnTo>
                    <a:pt x="56422" y="330648"/>
                  </a:lnTo>
                  <a:lnTo>
                    <a:pt x="119001" y="368872"/>
                  </a:lnTo>
                  <a:lnTo>
                    <a:pt x="146315" y="380362"/>
                  </a:lnTo>
                  <a:lnTo>
                    <a:pt x="193408" y="385661"/>
                  </a:lnTo>
                  <a:lnTo>
                    <a:pt x="251835" y="377564"/>
                  </a:lnTo>
                  <a:lnTo>
                    <a:pt x="288104" y="368064"/>
                  </a:lnTo>
                  <a:lnTo>
                    <a:pt x="31556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9530" y="1986788"/>
              <a:ext cx="284253" cy="227886"/>
            </a:xfrm>
            <a:custGeom>
              <a:avLst/>
              <a:gdLst/>
              <a:ahLst/>
              <a:cxnLst/>
              <a:rect l="0" t="0" r="0" b="0"/>
              <a:pathLst>
                <a:path w="284253" h="227886">
                  <a:moveTo>
                    <a:pt x="115796" y="161025"/>
                  </a:moveTo>
                  <a:lnTo>
                    <a:pt x="142182" y="176666"/>
                  </a:lnTo>
                  <a:lnTo>
                    <a:pt x="199108" y="195869"/>
                  </a:lnTo>
                  <a:lnTo>
                    <a:pt x="252546" y="221968"/>
                  </a:lnTo>
                  <a:lnTo>
                    <a:pt x="266651" y="227885"/>
                  </a:lnTo>
                  <a:lnTo>
                    <a:pt x="232844" y="219324"/>
                  </a:lnTo>
                  <a:lnTo>
                    <a:pt x="181334" y="196804"/>
                  </a:lnTo>
                  <a:lnTo>
                    <a:pt x="126099" y="162893"/>
                  </a:lnTo>
                  <a:lnTo>
                    <a:pt x="70128" y="133318"/>
                  </a:lnTo>
                  <a:lnTo>
                    <a:pt x="23587" y="96541"/>
                  </a:lnTo>
                  <a:lnTo>
                    <a:pt x="6184" y="76213"/>
                  </a:lnTo>
                  <a:lnTo>
                    <a:pt x="1777" y="65879"/>
                  </a:lnTo>
                  <a:lnTo>
                    <a:pt x="0" y="45039"/>
                  </a:lnTo>
                  <a:lnTo>
                    <a:pt x="4674" y="35738"/>
                  </a:lnTo>
                  <a:lnTo>
                    <a:pt x="22345" y="19164"/>
                  </a:lnTo>
                  <a:lnTo>
                    <a:pt x="58601" y="2269"/>
                  </a:lnTo>
                  <a:lnTo>
                    <a:pt x="85307" y="0"/>
                  </a:lnTo>
                  <a:lnTo>
                    <a:pt x="98979" y="1032"/>
                  </a:lnTo>
                  <a:lnTo>
                    <a:pt x="109264" y="6400"/>
                  </a:lnTo>
                  <a:lnTo>
                    <a:pt x="123811" y="24842"/>
                  </a:lnTo>
                  <a:lnTo>
                    <a:pt x="127937" y="51756"/>
                  </a:lnTo>
                  <a:lnTo>
                    <a:pt x="121054" y="105516"/>
                  </a:lnTo>
                  <a:lnTo>
                    <a:pt x="121641" y="115830"/>
                  </a:lnTo>
                  <a:lnTo>
                    <a:pt x="128532" y="133529"/>
                  </a:lnTo>
                  <a:lnTo>
                    <a:pt x="134815" y="138015"/>
                  </a:lnTo>
                  <a:lnTo>
                    <a:pt x="142513" y="139836"/>
                  </a:lnTo>
                  <a:lnTo>
                    <a:pt x="151155" y="139880"/>
                  </a:lnTo>
                  <a:lnTo>
                    <a:pt x="210884" y="116241"/>
                  </a:lnTo>
                  <a:lnTo>
                    <a:pt x="260119" y="89631"/>
                  </a:lnTo>
                  <a:lnTo>
                    <a:pt x="284252" y="76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7838" y="1920907"/>
              <a:ext cx="121522" cy="108301"/>
            </a:xfrm>
            <a:custGeom>
              <a:avLst/>
              <a:gdLst/>
              <a:ahLst/>
              <a:cxnLst/>
              <a:rect l="0" t="0" r="0" b="0"/>
              <a:pathLst>
                <a:path w="121522" h="108301">
                  <a:moveTo>
                    <a:pt x="13301" y="26865"/>
                  </a:moveTo>
                  <a:lnTo>
                    <a:pt x="2123" y="38043"/>
                  </a:lnTo>
                  <a:lnTo>
                    <a:pt x="0" y="44845"/>
                  </a:lnTo>
                  <a:lnTo>
                    <a:pt x="761" y="61762"/>
                  </a:lnTo>
                  <a:lnTo>
                    <a:pt x="8118" y="77860"/>
                  </a:lnTo>
                  <a:lnTo>
                    <a:pt x="13355" y="85428"/>
                  </a:lnTo>
                  <a:lnTo>
                    <a:pt x="28533" y="96956"/>
                  </a:lnTo>
                  <a:lnTo>
                    <a:pt x="48147" y="104810"/>
                  </a:lnTo>
                  <a:lnTo>
                    <a:pt x="72462" y="108300"/>
                  </a:lnTo>
                  <a:lnTo>
                    <a:pt x="83158" y="105722"/>
                  </a:lnTo>
                  <a:lnTo>
                    <a:pt x="101280" y="93497"/>
                  </a:lnTo>
                  <a:lnTo>
                    <a:pt x="119048" y="66885"/>
                  </a:lnTo>
                  <a:lnTo>
                    <a:pt x="121521" y="46991"/>
                  </a:lnTo>
                  <a:lnTo>
                    <a:pt x="117551" y="27621"/>
                  </a:lnTo>
                  <a:lnTo>
                    <a:pt x="107988" y="11213"/>
                  </a:lnTo>
                  <a:lnTo>
                    <a:pt x="99822" y="5902"/>
                  </a:lnTo>
                  <a:lnTo>
                    <a:pt x="78271" y="0"/>
                  </a:lnTo>
                  <a:lnTo>
                    <a:pt x="25092" y="4234"/>
                  </a:lnTo>
                  <a:lnTo>
                    <a:pt x="13301" y="58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6911" y="1800373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0" y="0"/>
                  </a:moveTo>
                  <a:lnTo>
                    <a:pt x="33622" y="14471"/>
                  </a:lnTo>
                  <a:lnTo>
                    <a:pt x="85324" y="22875"/>
                  </a:lnTo>
                  <a:lnTo>
                    <a:pt x="140597" y="41043"/>
                  </a:lnTo>
                  <a:lnTo>
                    <a:pt x="199146" y="62568"/>
                  </a:lnTo>
                  <a:lnTo>
                    <a:pt x="231627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7440" y="1684559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0" y="0"/>
                  </a:moveTo>
                  <a:lnTo>
                    <a:pt x="26386" y="15641"/>
                  </a:lnTo>
                  <a:lnTo>
                    <a:pt x="88901" y="34844"/>
                  </a:lnTo>
                  <a:lnTo>
                    <a:pt x="142949" y="49084"/>
                  </a:lnTo>
                  <a:lnTo>
                    <a:pt x="205045" y="66674"/>
                  </a:lnTo>
                  <a:lnTo>
                    <a:pt x="231627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8538" y="1663502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0" y="0"/>
                  </a:moveTo>
                  <a:lnTo>
                    <a:pt x="39573" y="16667"/>
                  </a:lnTo>
                  <a:lnTo>
                    <a:pt x="6317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1668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6770" y="1487771"/>
              <a:ext cx="191282" cy="133957"/>
            </a:xfrm>
            <a:custGeom>
              <a:avLst/>
              <a:gdLst/>
              <a:ahLst/>
              <a:cxnLst/>
              <a:rect l="0" t="0" r="0" b="0"/>
              <a:pathLst>
                <a:path w="191282" h="133957">
                  <a:moveTo>
                    <a:pt x="22825" y="102032"/>
                  </a:moveTo>
                  <a:lnTo>
                    <a:pt x="85083" y="121160"/>
                  </a:lnTo>
                  <a:lnTo>
                    <a:pt x="103403" y="133956"/>
                  </a:lnTo>
                  <a:lnTo>
                    <a:pt x="42918" y="103406"/>
                  </a:lnTo>
                  <a:lnTo>
                    <a:pt x="17600" y="83852"/>
                  </a:lnTo>
                  <a:lnTo>
                    <a:pt x="870" y="57651"/>
                  </a:lnTo>
                  <a:lnTo>
                    <a:pt x="0" y="47878"/>
                  </a:lnTo>
                  <a:lnTo>
                    <a:pt x="5272" y="27661"/>
                  </a:lnTo>
                  <a:lnTo>
                    <a:pt x="12293" y="19696"/>
                  </a:lnTo>
                  <a:lnTo>
                    <a:pt x="32572" y="7726"/>
                  </a:lnTo>
                  <a:lnTo>
                    <a:pt x="75886" y="0"/>
                  </a:lnTo>
                  <a:lnTo>
                    <a:pt x="133349" y="5795"/>
                  </a:lnTo>
                  <a:lnTo>
                    <a:pt x="173469" y="18204"/>
                  </a:lnTo>
                  <a:lnTo>
                    <a:pt x="191281" y="28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4985" y="1343734"/>
              <a:ext cx="237624" cy="267127"/>
            </a:xfrm>
            <a:custGeom>
              <a:avLst/>
              <a:gdLst/>
              <a:ahLst/>
              <a:cxnLst/>
              <a:rect l="0" t="0" r="0" b="0"/>
              <a:pathLst>
                <a:path w="237624" h="267127">
                  <a:moveTo>
                    <a:pt x="117294" y="24970"/>
                  </a:moveTo>
                  <a:lnTo>
                    <a:pt x="99314" y="9329"/>
                  </a:lnTo>
                  <a:lnTo>
                    <a:pt x="82397" y="1251"/>
                  </a:lnTo>
                  <a:lnTo>
                    <a:pt x="60060" y="0"/>
                  </a:lnTo>
                  <a:lnTo>
                    <a:pt x="36875" y="4514"/>
                  </a:lnTo>
                  <a:lnTo>
                    <a:pt x="18771" y="14319"/>
                  </a:lnTo>
                  <a:lnTo>
                    <a:pt x="6046" y="29595"/>
                  </a:lnTo>
                  <a:lnTo>
                    <a:pt x="1015" y="38582"/>
                  </a:lnTo>
                  <a:lnTo>
                    <a:pt x="0" y="46913"/>
                  </a:lnTo>
                  <a:lnTo>
                    <a:pt x="5112" y="62409"/>
                  </a:lnTo>
                  <a:lnTo>
                    <a:pt x="21144" y="84286"/>
                  </a:lnTo>
                  <a:lnTo>
                    <a:pt x="46301" y="99997"/>
                  </a:lnTo>
                  <a:lnTo>
                    <a:pt x="55928" y="100725"/>
                  </a:lnTo>
                  <a:lnTo>
                    <a:pt x="75982" y="95294"/>
                  </a:lnTo>
                  <a:lnTo>
                    <a:pt x="90355" y="81961"/>
                  </a:lnTo>
                  <a:lnTo>
                    <a:pt x="95825" y="73493"/>
                  </a:lnTo>
                  <a:lnTo>
                    <a:pt x="95962" y="65507"/>
                  </a:lnTo>
                  <a:lnTo>
                    <a:pt x="92545" y="57844"/>
                  </a:lnTo>
                  <a:lnTo>
                    <a:pt x="67432" y="28734"/>
                  </a:lnTo>
                  <a:lnTo>
                    <a:pt x="66505" y="25140"/>
                  </a:lnTo>
                  <a:lnTo>
                    <a:pt x="69397" y="23914"/>
                  </a:lnTo>
                  <a:lnTo>
                    <a:pt x="74834" y="24266"/>
                  </a:lnTo>
                  <a:lnTo>
                    <a:pt x="133208" y="44664"/>
                  </a:lnTo>
                  <a:lnTo>
                    <a:pt x="187898" y="59796"/>
                  </a:lnTo>
                  <a:lnTo>
                    <a:pt x="221662" y="76103"/>
                  </a:lnTo>
                  <a:lnTo>
                    <a:pt x="228987" y="84795"/>
                  </a:lnTo>
                  <a:lnTo>
                    <a:pt x="237125" y="106931"/>
                  </a:lnTo>
                  <a:lnTo>
                    <a:pt x="237623" y="129248"/>
                  </a:lnTo>
                  <a:lnTo>
                    <a:pt x="232775" y="150864"/>
                  </a:lnTo>
                  <a:lnTo>
                    <a:pt x="204064" y="203896"/>
                  </a:lnTo>
                  <a:lnTo>
                    <a:pt x="169937" y="267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7949" y="1971756"/>
              <a:ext cx="186445" cy="141055"/>
            </a:xfrm>
            <a:custGeom>
              <a:avLst/>
              <a:gdLst/>
              <a:ahLst/>
              <a:cxnLst/>
              <a:rect l="0" t="0" r="0" b="0"/>
              <a:pathLst>
                <a:path w="186445" h="141055">
                  <a:moveTo>
                    <a:pt x="154859" y="18130"/>
                  </a:moveTo>
                  <a:lnTo>
                    <a:pt x="138091" y="6951"/>
                  </a:lnTo>
                  <a:lnTo>
                    <a:pt x="99718" y="0"/>
                  </a:lnTo>
                  <a:lnTo>
                    <a:pt x="56892" y="3529"/>
                  </a:lnTo>
                  <a:lnTo>
                    <a:pt x="34889" y="12030"/>
                  </a:lnTo>
                  <a:lnTo>
                    <a:pt x="25746" y="17573"/>
                  </a:lnTo>
                  <a:lnTo>
                    <a:pt x="12467" y="33090"/>
                  </a:lnTo>
                  <a:lnTo>
                    <a:pt x="3836" y="52855"/>
                  </a:lnTo>
                  <a:lnTo>
                    <a:pt x="0" y="77237"/>
                  </a:lnTo>
                  <a:lnTo>
                    <a:pt x="4534" y="100552"/>
                  </a:lnTo>
                  <a:lnTo>
                    <a:pt x="9019" y="111682"/>
                  </a:lnTo>
                  <a:lnTo>
                    <a:pt x="23361" y="127169"/>
                  </a:lnTo>
                  <a:lnTo>
                    <a:pt x="32098" y="132936"/>
                  </a:lnTo>
                  <a:lnTo>
                    <a:pt x="66753" y="141054"/>
                  </a:lnTo>
                  <a:lnTo>
                    <a:pt x="86845" y="136713"/>
                  </a:lnTo>
                  <a:lnTo>
                    <a:pt x="95478" y="132281"/>
                  </a:lnTo>
                  <a:lnTo>
                    <a:pt x="100064" y="124646"/>
                  </a:lnTo>
                  <a:lnTo>
                    <a:pt x="102040" y="103685"/>
                  </a:lnTo>
                  <a:lnTo>
                    <a:pt x="95899" y="85010"/>
                  </a:lnTo>
                  <a:lnTo>
                    <a:pt x="90986" y="76755"/>
                  </a:lnTo>
                  <a:lnTo>
                    <a:pt x="91220" y="70081"/>
                  </a:lnTo>
                  <a:lnTo>
                    <a:pt x="94885" y="64462"/>
                  </a:lnTo>
                  <a:lnTo>
                    <a:pt x="100838" y="59546"/>
                  </a:lnTo>
                  <a:lnTo>
                    <a:pt x="119931" y="54085"/>
                  </a:lnTo>
                  <a:lnTo>
                    <a:pt x="176792" y="41766"/>
                  </a:lnTo>
                  <a:lnTo>
                    <a:pt x="186444" y="3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68274" y="2036006"/>
              <a:ext cx="274089" cy="234735"/>
            </a:xfrm>
            <a:custGeom>
              <a:avLst/>
              <a:gdLst/>
              <a:ahLst/>
              <a:cxnLst/>
              <a:rect l="0" t="0" r="0" b="0"/>
              <a:pathLst>
                <a:path w="274089" h="234735">
                  <a:moveTo>
                    <a:pt x="189860" y="101279"/>
                  </a:moveTo>
                  <a:lnTo>
                    <a:pt x="167503" y="101279"/>
                  </a:lnTo>
                  <a:lnTo>
                    <a:pt x="136833" y="112457"/>
                  </a:lnTo>
                  <a:lnTo>
                    <a:pt x="122229" y="127304"/>
                  </a:lnTo>
                  <a:lnTo>
                    <a:pt x="113008" y="146771"/>
                  </a:lnTo>
                  <a:lnTo>
                    <a:pt x="108911" y="171020"/>
                  </a:lnTo>
                  <a:lnTo>
                    <a:pt x="113328" y="194276"/>
                  </a:lnTo>
                  <a:lnTo>
                    <a:pt x="117782" y="205391"/>
                  </a:lnTo>
                  <a:lnTo>
                    <a:pt x="132089" y="220860"/>
                  </a:lnTo>
                  <a:lnTo>
                    <a:pt x="140818" y="226623"/>
                  </a:lnTo>
                  <a:lnTo>
                    <a:pt x="175459" y="234734"/>
                  </a:lnTo>
                  <a:lnTo>
                    <a:pt x="195548" y="230392"/>
                  </a:lnTo>
                  <a:lnTo>
                    <a:pt x="204181" y="225959"/>
                  </a:lnTo>
                  <a:lnTo>
                    <a:pt x="209936" y="218324"/>
                  </a:lnTo>
                  <a:lnTo>
                    <a:pt x="216330" y="197362"/>
                  </a:lnTo>
                  <a:lnTo>
                    <a:pt x="219930" y="159253"/>
                  </a:lnTo>
                  <a:lnTo>
                    <a:pt x="214533" y="135234"/>
                  </a:lnTo>
                  <a:lnTo>
                    <a:pt x="185440" y="74468"/>
                  </a:lnTo>
                  <a:lnTo>
                    <a:pt x="171908" y="55827"/>
                  </a:lnTo>
                  <a:lnTo>
                    <a:pt x="114259" y="17536"/>
                  </a:lnTo>
                  <a:lnTo>
                    <a:pt x="87239" y="5568"/>
                  </a:lnTo>
                  <a:lnTo>
                    <a:pt x="46890" y="0"/>
                  </a:lnTo>
                  <a:lnTo>
                    <a:pt x="23373" y="2843"/>
                  </a:lnTo>
                  <a:lnTo>
                    <a:pt x="14528" y="7579"/>
                  </a:lnTo>
                  <a:lnTo>
                    <a:pt x="1580" y="22200"/>
                  </a:lnTo>
                  <a:lnTo>
                    <a:pt x="0" y="29842"/>
                  </a:lnTo>
                  <a:lnTo>
                    <a:pt x="1285" y="37277"/>
                  </a:lnTo>
                  <a:lnTo>
                    <a:pt x="8953" y="51776"/>
                  </a:lnTo>
                  <a:lnTo>
                    <a:pt x="20160" y="66019"/>
                  </a:lnTo>
                  <a:lnTo>
                    <a:pt x="39179" y="77029"/>
                  </a:lnTo>
                  <a:lnTo>
                    <a:pt x="101907" y="104584"/>
                  </a:lnTo>
                  <a:lnTo>
                    <a:pt x="157784" y="125356"/>
                  </a:lnTo>
                  <a:lnTo>
                    <a:pt x="179114" y="126408"/>
                  </a:lnTo>
                  <a:lnTo>
                    <a:pt x="238011" y="114466"/>
                  </a:lnTo>
                  <a:lnTo>
                    <a:pt x="274088" y="101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42362" y="202147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0"/>
                  </a:moveTo>
                  <a:lnTo>
                    <a:pt x="58771" y="16789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105492" y="197935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34748" y="1842693"/>
              <a:ext cx="228714" cy="150375"/>
            </a:xfrm>
            <a:custGeom>
              <a:avLst/>
              <a:gdLst/>
              <a:ahLst/>
              <a:cxnLst/>
              <a:rect l="0" t="0" r="0" b="0"/>
              <a:pathLst>
                <a:path w="228714" h="150375">
                  <a:moveTo>
                    <a:pt x="28671" y="126136"/>
                  </a:moveTo>
                  <a:lnTo>
                    <a:pt x="76547" y="80354"/>
                  </a:lnTo>
                  <a:lnTo>
                    <a:pt x="85044" y="60165"/>
                  </a:lnTo>
                  <a:lnTo>
                    <a:pt x="88821" y="35594"/>
                  </a:lnTo>
                  <a:lnTo>
                    <a:pt x="84260" y="15315"/>
                  </a:lnTo>
                  <a:lnTo>
                    <a:pt x="79769" y="6632"/>
                  </a:lnTo>
                  <a:lnTo>
                    <a:pt x="72095" y="2013"/>
                  </a:lnTo>
                  <a:lnTo>
                    <a:pt x="51090" y="0"/>
                  </a:lnTo>
                  <a:lnTo>
                    <a:pt x="32396" y="6124"/>
                  </a:lnTo>
                  <a:lnTo>
                    <a:pt x="24136" y="11033"/>
                  </a:lnTo>
                  <a:lnTo>
                    <a:pt x="11837" y="25846"/>
                  </a:lnTo>
                  <a:lnTo>
                    <a:pt x="6920" y="34709"/>
                  </a:lnTo>
                  <a:lnTo>
                    <a:pt x="0" y="75130"/>
                  </a:lnTo>
                  <a:lnTo>
                    <a:pt x="4620" y="98007"/>
                  </a:lnTo>
                  <a:lnTo>
                    <a:pt x="15642" y="115974"/>
                  </a:lnTo>
                  <a:lnTo>
                    <a:pt x="41578" y="138073"/>
                  </a:lnTo>
                  <a:lnTo>
                    <a:pt x="61314" y="148208"/>
                  </a:lnTo>
                  <a:lnTo>
                    <a:pt x="81784" y="150374"/>
                  </a:lnTo>
                  <a:lnTo>
                    <a:pt x="123521" y="142232"/>
                  </a:lnTo>
                  <a:lnTo>
                    <a:pt x="164390" y="120953"/>
                  </a:lnTo>
                  <a:lnTo>
                    <a:pt x="220006" y="76515"/>
                  </a:lnTo>
                  <a:lnTo>
                    <a:pt x="228713" y="629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31834" y="1665056"/>
              <a:ext cx="404341" cy="335359"/>
            </a:xfrm>
            <a:custGeom>
              <a:avLst/>
              <a:gdLst/>
              <a:ahLst/>
              <a:cxnLst/>
              <a:rect l="0" t="0" r="0" b="0"/>
              <a:pathLst>
                <a:path w="404341" h="335359">
                  <a:moveTo>
                    <a:pt x="0" y="30032"/>
                  </a:moveTo>
                  <a:lnTo>
                    <a:pt x="17980" y="14391"/>
                  </a:lnTo>
                  <a:lnTo>
                    <a:pt x="34897" y="6313"/>
                  </a:lnTo>
                  <a:lnTo>
                    <a:pt x="92334" y="0"/>
                  </a:lnTo>
                  <a:lnTo>
                    <a:pt x="149801" y="77"/>
                  </a:lnTo>
                  <a:lnTo>
                    <a:pt x="207772" y="8158"/>
                  </a:lnTo>
                  <a:lnTo>
                    <a:pt x="260580" y="28137"/>
                  </a:lnTo>
                  <a:lnTo>
                    <a:pt x="304806" y="49285"/>
                  </a:lnTo>
                  <a:lnTo>
                    <a:pt x="353797" y="89843"/>
                  </a:lnTo>
                  <a:lnTo>
                    <a:pt x="375320" y="127562"/>
                  </a:lnTo>
                  <a:lnTo>
                    <a:pt x="395148" y="190370"/>
                  </a:lnTo>
                  <a:lnTo>
                    <a:pt x="404340" y="230007"/>
                  </a:lnTo>
                  <a:lnTo>
                    <a:pt x="398151" y="291498"/>
                  </a:lnTo>
                  <a:lnTo>
                    <a:pt x="389554" y="335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7812" y="1968829"/>
              <a:ext cx="280282" cy="172384"/>
            </a:xfrm>
            <a:custGeom>
              <a:avLst/>
              <a:gdLst/>
              <a:ahLst/>
              <a:cxnLst/>
              <a:rect l="0" t="0" r="0" b="0"/>
              <a:pathLst>
                <a:path w="280282" h="172384">
                  <a:moveTo>
                    <a:pt x="48654" y="31585"/>
                  </a:moveTo>
                  <a:lnTo>
                    <a:pt x="24607" y="41160"/>
                  </a:lnTo>
                  <a:lnTo>
                    <a:pt x="10280" y="51829"/>
                  </a:lnTo>
                  <a:lnTo>
                    <a:pt x="2353" y="70608"/>
                  </a:lnTo>
                  <a:lnTo>
                    <a:pt x="0" y="93382"/>
                  </a:lnTo>
                  <a:lnTo>
                    <a:pt x="2853" y="115202"/>
                  </a:lnTo>
                  <a:lnTo>
                    <a:pt x="11141" y="133479"/>
                  </a:lnTo>
                  <a:lnTo>
                    <a:pt x="16626" y="141629"/>
                  </a:lnTo>
                  <a:lnTo>
                    <a:pt x="32080" y="153803"/>
                  </a:lnTo>
                  <a:lnTo>
                    <a:pt x="70596" y="171150"/>
                  </a:lnTo>
                  <a:lnTo>
                    <a:pt x="91161" y="172383"/>
                  </a:lnTo>
                  <a:lnTo>
                    <a:pt x="101559" y="171074"/>
                  </a:lnTo>
                  <a:lnTo>
                    <a:pt x="109660" y="166692"/>
                  </a:lnTo>
                  <a:lnTo>
                    <a:pt x="121781" y="152464"/>
                  </a:lnTo>
                  <a:lnTo>
                    <a:pt x="135182" y="124723"/>
                  </a:lnTo>
                  <a:lnTo>
                    <a:pt x="136634" y="104565"/>
                  </a:lnTo>
                  <a:lnTo>
                    <a:pt x="132210" y="83908"/>
                  </a:lnTo>
                  <a:lnTo>
                    <a:pt x="122445" y="63029"/>
                  </a:lnTo>
                  <a:lnTo>
                    <a:pt x="107186" y="48290"/>
                  </a:lnTo>
                  <a:lnTo>
                    <a:pt x="98204" y="42721"/>
                  </a:lnTo>
                  <a:lnTo>
                    <a:pt x="95725" y="40179"/>
                  </a:lnTo>
                  <a:lnTo>
                    <a:pt x="97582" y="39654"/>
                  </a:lnTo>
                  <a:lnTo>
                    <a:pt x="136335" y="47856"/>
                  </a:lnTo>
                  <a:lnTo>
                    <a:pt x="186900" y="43594"/>
                  </a:lnTo>
                  <a:lnTo>
                    <a:pt x="211872" y="40432"/>
                  </a:lnTo>
                  <a:lnTo>
                    <a:pt x="271335" y="5729"/>
                  </a:lnTo>
                  <a:lnTo>
                    <a:pt x="2802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621181" y="63171"/>
            <a:ext cx="9191379" cy="747524"/>
            <a:chOff x="621181" y="63171"/>
            <a:chExt cx="9191379" cy="747524"/>
          </a:xfrm>
        </p:grpSpPr>
        <p:sp>
          <p:nvSpPr>
            <p:cNvPr id="2" name="Freeform 1"/>
            <p:cNvSpPr/>
            <p:nvPr/>
          </p:nvSpPr>
          <p:spPr>
            <a:xfrm>
              <a:off x="831751" y="27374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9878" y="177479"/>
                  </a:lnTo>
                  <a:lnTo>
                    <a:pt x="10400" y="234839"/>
                  </a:lnTo>
                  <a:lnTo>
                    <a:pt x="18845" y="29071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221098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45039" y="16788"/>
                  </a:lnTo>
                  <a:lnTo>
                    <a:pt x="293631" y="23333"/>
                  </a:lnTo>
                  <a:lnTo>
                    <a:pt x="238416" y="35545"/>
                  </a:lnTo>
                  <a:lnTo>
                    <a:pt x="175213" y="41986"/>
                  </a:lnTo>
                  <a:lnTo>
                    <a:pt x="116455" y="53310"/>
                  </a:lnTo>
                  <a:lnTo>
                    <a:pt x="65378" y="66812"/>
                  </a:lnTo>
                  <a:lnTo>
                    <a:pt x="11845" y="8112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579067"/>
              <a:ext cx="431669" cy="73700"/>
            </a:xfrm>
            <a:custGeom>
              <a:avLst/>
              <a:gdLst/>
              <a:ahLst/>
              <a:cxnLst/>
              <a:rect l="0" t="0" r="0" b="0"/>
              <a:pathLst>
                <a:path w="431669" h="73700">
                  <a:moveTo>
                    <a:pt x="431668" y="0"/>
                  </a:moveTo>
                  <a:lnTo>
                    <a:pt x="373051" y="0"/>
                  </a:lnTo>
                  <a:lnTo>
                    <a:pt x="320047" y="8405"/>
                  </a:lnTo>
                  <a:lnTo>
                    <a:pt x="268330" y="18211"/>
                  </a:lnTo>
                  <a:lnTo>
                    <a:pt x="208071" y="26084"/>
                  </a:lnTo>
                  <a:lnTo>
                    <a:pt x="151108" y="38904"/>
                  </a:lnTo>
                  <a:lnTo>
                    <a:pt x="94796" y="52702"/>
                  </a:lnTo>
                  <a:lnTo>
                    <a:pt x="34147" y="690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7044" y="255800"/>
              <a:ext cx="145319" cy="344325"/>
            </a:xfrm>
            <a:custGeom>
              <a:avLst/>
              <a:gdLst/>
              <a:ahLst/>
              <a:cxnLst/>
              <a:rect l="0" t="0" r="0" b="0"/>
              <a:pathLst>
                <a:path w="145319" h="344325">
                  <a:moveTo>
                    <a:pt x="82147" y="344324"/>
                  </a:moveTo>
                  <a:lnTo>
                    <a:pt x="58428" y="300361"/>
                  </a:lnTo>
                  <a:lnTo>
                    <a:pt x="40145" y="240991"/>
                  </a:lnTo>
                  <a:lnTo>
                    <a:pt x="22500" y="185484"/>
                  </a:lnTo>
                  <a:lnTo>
                    <a:pt x="4940" y="124723"/>
                  </a:lnTo>
                  <a:lnTo>
                    <a:pt x="0" y="86494"/>
                  </a:lnTo>
                  <a:lnTo>
                    <a:pt x="4125" y="51121"/>
                  </a:lnTo>
                  <a:lnTo>
                    <a:pt x="12766" y="32297"/>
                  </a:lnTo>
                  <a:lnTo>
                    <a:pt x="18345" y="24002"/>
                  </a:lnTo>
                  <a:lnTo>
                    <a:pt x="33904" y="11666"/>
                  </a:lnTo>
                  <a:lnTo>
                    <a:pt x="53687" y="3453"/>
                  </a:lnTo>
                  <a:lnTo>
                    <a:pt x="89962" y="0"/>
                  </a:lnTo>
                  <a:lnTo>
                    <a:pt x="145318" y="74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1264" y="452725"/>
              <a:ext cx="168457" cy="16306"/>
            </a:xfrm>
            <a:custGeom>
              <a:avLst/>
              <a:gdLst/>
              <a:ahLst/>
              <a:cxnLst/>
              <a:rect l="0" t="0" r="0" b="0"/>
              <a:pathLst>
                <a:path w="168457" h="16306">
                  <a:moveTo>
                    <a:pt x="168456" y="0"/>
                  </a:moveTo>
                  <a:lnTo>
                    <a:pt x="109839" y="5589"/>
                  </a:lnTo>
                  <a:lnTo>
                    <a:pt x="55665" y="10723"/>
                  </a:lnTo>
                  <a:lnTo>
                    <a:pt x="18573" y="16305"/>
                  </a:lnTo>
                  <a:lnTo>
                    <a:pt x="12382" y="155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3502" y="242155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8333"/>
                  </a:lnTo>
                  <a:lnTo>
                    <a:pt x="9878" y="210690"/>
                  </a:lnTo>
                  <a:lnTo>
                    <a:pt x="10336" y="260128"/>
                  </a:lnTo>
                  <a:lnTo>
                    <a:pt x="10490" y="318755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6632" y="36849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49459" y="17958"/>
                  </a:lnTo>
                  <a:lnTo>
                    <a:pt x="99453" y="28547"/>
                  </a:lnTo>
                  <a:lnTo>
                    <a:pt x="39532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3250" y="200041"/>
              <a:ext cx="284119" cy="355284"/>
            </a:xfrm>
            <a:custGeom>
              <a:avLst/>
              <a:gdLst/>
              <a:ahLst/>
              <a:cxnLst/>
              <a:rect l="0" t="0" r="0" b="0"/>
              <a:pathLst>
                <a:path w="284119" h="355284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1" y="141239"/>
                  </a:lnTo>
                  <a:lnTo>
                    <a:pt x="15808" y="195097"/>
                  </a:lnTo>
                  <a:lnTo>
                    <a:pt x="16361" y="243810"/>
                  </a:lnTo>
                  <a:lnTo>
                    <a:pt x="16548" y="307083"/>
                  </a:lnTo>
                  <a:lnTo>
                    <a:pt x="16580" y="350431"/>
                  </a:lnTo>
                  <a:lnTo>
                    <a:pt x="15415" y="355283"/>
                  </a:lnTo>
                  <a:lnTo>
                    <a:pt x="13469" y="353839"/>
                  </a:lnTo>
                  <a:lnTo>
                    <a:pt x="11001" y="348196"/>
                  </a:lnTo>
                  <a:lnTo>
                    <a:pt x="8210" y="299453"/>
                  </a:lnTo>
                  <a:lnTo>
                    <a:pt x="20848" y="242768"/>
                  </a:lnTo>
                  <a:lnTo>
                    <a:pt x="36442" y="216341"/>
                  </a:lnTo>
                  <a:lnTo>
                    <a:pt x="43864" y="212078"/>
                  </a:lnTo>
                  <a:lnTo>
                    <a:pt x="61469" y="210460"/>
                  </a:lnTo>
                  <a:lnTo>
                    <a:pt x="91112" y="221716"/>
                  </a:lnTo>
                  <a:lnTo>
                    <a:pt x="105475" y="236581"/>
                  </a:lnTo>
                  <a:lnTo>
                    <a:pt x="124228" y="274719"/>
                  </a:lnTo>
                  <a:lnTo>
                    <a:pt x="129984" y="311206"/>
                  </a:lnTo>
                  <a:lnTo>
                    <a:pt x="131962" y="315095"/>
                  </a:lnTo>
                  <a:lnTo>
                    <a:pt x="134450" y="313009"/>
                  </a:lnTo>
                  <a:lnTo>
                    <a:pt x="141504" y="300552"/>
                  </a:lnTo>
                  <a:lnTo>
                    <a:pt x="168216" y="273491"/>
                  </a:lnTo>
                  <a:lnTo>
                    <a:pt x="196830" y="255729"/>
                  </a:lnTo>
                  <a:lnTo>
                    <a:pt x="258859" y="228775"/>
                  </a:lnTo>
                  <a:lnTo>
                    <a:pt x="269351" y="222706"/>
                  </a:lnTo>
                  <a:lnTo>
                    <a:pt x="276346" y="213982"/>
                  </a:lnTo>
                  <a:lnTo>
                    <a:pt x="284118" y="191809"/>
                  </a:lnTo>
                  <a:lnTo>
                    <a:pt x="282681" y="182855"/>
                  </a:lnTo>
                  <a:lnTo>
                    <a:pt x="278213" y="175716"/>
                  </a:lnTo>
                  <a:lnTo>
                    <a:pt x="271725" y="169786"/>
                  </a:lnTo>
                  <a:lnTo>
                    <a:pt x="252038" y="163198"/>
                  </a:lnTo>
                  <a:lnTo>
                    <a:pt x="228861" y="161440"/>
                  </a:lnTo>
                  <a:lnTo>
                    <a:pt x="196081" y="168197"/>
                  </a:lnTo>
                  <a:lnTo>
                    <a:pt x="174745" y="178479"/>
                  </a:lnTo>
                  <a:lnTo>
                    <a:pt x="148591" y="203011"/>
                  </a:lnTo>
                  <a:lnTo>
                    <a:pt x="131614" y="238096"/>
                  </a:lnTo>
                  <a:lnTo>
                    <a:pt x="129325" y="261408"/>
                  </a:lnTo>
                  <a:lnTo>
                    <a:pt x="133377" y="282298"/>
                  </a:lnTo>
                  <a:lnTo>
                    <a:pt x="142977" y="299381"/>
                  </a:lnTo>
                  <a:lnTo>
                    <a:pt x="167125" y="322152"/>
                  </a:lnTo>
                  <a:lnTo>
                    <a:pt x="196507" y="338128"/>
                  </a:lnTo>
                  <a:lnTo>
                    <a:pt x="220168" y="340182"/>
                  </a:lnTo>
                  <a:lnTo>
                    <a:pt x="250437" y="334761"/>
                  </a:lnTo>
                  <a:lnTo>
                    <a:pt x="26927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9706" y="310198"/>
              <a:ext cx="169088" cy="415288"/>
            </a:xfrm>
            <a:custGeom>
              <a:avLst/>
              <a:gdLst/>
              <a:ahLst/>
              <a:cxnLst/>
              <a:rect l="0" t="0" r="0" b="0"/>
              <a:pathLst>
                <a:path w="169088" h="415288">
                  <a:moveTo>
                    <a:pt x="26035" y="142527"/>
                  </a:moveTo>
                  <a:lnTo>
                    <a:pt x="20445" y="159294"/>
                  </a:lnTo>
                  <a:lnTo>
                    <a:pt x="20821" y="176885"/>
                  </a:lnTo>
                  <a:lnTo>
                    <a:pt x="30594" y="227953"/>
                  </a:lnTo>
                  <a:lnTo>
                    <a:pt x="42620" y="287130"/>
                  </a:lnTo>
                  <a:lnTo>
                    <a:pt x="46936" y="335631"/>
                  </a:lnTo>
                  <a:lnTo>
                    <a:pt x="55163" y="394534"/>
                  </a:lnTo>
                  <a:lnTo>
                    <a:pt x="55358" y="414797"/>
                  </a:lnTo>
                  <a:lnTo>
                    <a:pt x="53772" y="415287"/>
                  </a:lnTo>
                  <a:lnTo>
                    <a:pt x="51545" y="412105"/>
                  </a:lnTo>
                  <a:lnTo>
                    <a:pt x="47678" y="352433"/>
                  </a:lnTo>
                  <a:lnTo>
                    <a:pt x="41618" y="302403"/>
                  </a:lnTo>
                  <a:lnTo>
                    <a:pt x="29156" y="241914"/>
                  </a:lnTo>
                  <a:lnTo>
                    <a:pt x="18900" y="192122"/>
                  </a:lnTo>
                  <a:lnTo>
                    <a:pt x="8074" y="129663"/>
                  </a:lnTo>
                  <a:lnTo>
                    <a:pt x="0" y="72526"/>
                  </a:lnTo>
                  <a:lnTo>
                    <a:pt x="1683" y="38338"/>
                  </a:lnTo>
                  <a:lnTo>
                    <a:pt x="9752" y="19791"/>
                  </a:lnTo>
                  <a:lnTo>
                    <a:pt x="15180" y="11570"/>
                  </a:lnTo>
                  <a:lnTo>
                    <a:pt x="23477" y="6090"/>
                  </a:lnTo>
                  <a:lnTo>
                    <a:pt x="45175" y="0"/>
                  </a:lnTo>
                  <a:lnTo>
                    <a:pt x="78109" y="2161"/>
                  </a:lnTo>
                  <a:lnTo>
                    <a:pt x="110094" y="10210"/>
                  </a:lnTo>
                  <a:lnTo>
                    <a:pt x="128125" y="22888"/>
                  </a:lnTo>
                  <a:lnTo>
                    <a:pt x="158765" y="59623"/>
                  </a:lnTo>
                  <a:lnTo>
                    <a:pt x="166914" y="83064"/>
                  </a:lnTo>
                  <a:lnTo>
                    <a:pt x="169087" y="95866"/>
                  </a:lnTo>
                  <a:lnTo>
                    <a:pt x="165263" y="119449"/>
                  </a:lnTo>
                  <a:lnTo>
                    <a:pt x="160967" y="130651"/>
                  </a:lnTo>
                  <a:lnTo>
                    <a:pt x="146836" y="146218"/>
                  </a:lnTo>
                  <a:lnTo>
                    <a:pt x="126517" y="157035"/>
                  </a:lnTo>
                  <a:lnTo>
                    <a:pt x="68933" y="170393"/>
                  </a:lnTo>
                  <a:lnTo>
                    <a:pt x="32506" y="169891"/>
                  </a:lnTo>
                  <a:lnTo>
                    <a:pt x="4977" y="163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5253" y="305326"/>
              <a:ext cx="115815" cy="171388"/>
            </a:xfrm>
            <a:custGeom>
              <a:avLst/>
              <a:gdLst/>
              <a:ahLst/>
              <a:cxnLst/>
              <a:rect l="0" t="0" r="0" b="0"/>
              <a:pathLst>
                <a:path w="115815" h="171388">
                  <a:moveTo>
                    <a:pt x="0" y="63171"/>
                  </a:moveTo>
                  <a:lnTo>
                    <a:pt x="9576" y="87217"/>
                  </a:lnTo>
                  <a:lnTo>
                    <a:pt x="44987" y="145447"/>
                  </a:lnTo>
                  <a:lnTo>
                    <a:pt x="54309" y="167588"/>
                  </a:lnTo>
                  <a:lnTo>
                    <a:pt x="54924" y="171387"/>
                  </a:lnTo>
                  <a:lnTo>
                    <a:pt x="52994" y="170410"/>
                  </a:lnTo>
                  <a:lnTo>
                    <a:pt x="49367" y="166249"/>
                  </a:lnTo>
                  <a:lnTo>
                    <a:pt x="31617" y="104879"/>
                  </a:lnTo>
                  <a:lnTo>
                    <a:pt x="17554" y="54642"/>
                  </a:lnTo>
                  <a:lnTo>
                    <a:pt x="17552" y="44617"/>
                  </a:lnTo>
                  <a:lnTo>
                    <a:pt x="23789" y="27239"/>
                  </a:lnTo>
                  <a:lnTo>
                    <a:pt x="37479" y="14836"/>
                  </a:lnTo>
                  <a:lnTo>
                    <a:pt x="56432" y="659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0723" y="315854"/>
              <a:ext cx="149140" cy="171084"/>
            </a:xfrm>
            <a:custGeom>
              <a:avLst/>
              <a:gdLst/>
              <a:ahLst/>
              <a:cxnLst/>
              <a:rect l="0" t="0" r="0" b="0"/>
              <a:pathLst>
                <a:path w="149140" h="171084">
                  <a:moveTo>
                    <a:pt x="129328" y="10529"/>
                  </a:moveTo>
                  <a:lnTo>
                    <a:pt x="112561" y="4940"/>
                  </a:lnTo>
                  <a:lnTo>
                    <a:pt x="94970" y="5315"/>
                  </a:lnTo>
                  <a:lnTo>
                    <a:pt x="55081" y="15088"/>
                  </a:lnTo>
                  <a:lnTo>
                    <a:pt x="29470" y="30467"/>
                  </a:lnTo>
                  <a:lnTo>
                    <a:pt x="17486" y="49416"/>
                  </a:lnTo>
                  <a:lnTo>
                    <a:pt x="261" y="94120"/>
                  </a:lnTo>
                  <a:lnTo>
                    <a:pt x="0" y="103691"/>
                  </a:lnTo>
                  <a:lnTo>
                    <a:pt x="16862" y="148807"/>
                  </a:lnTo>
                  <a:lnTo>
                    <a:pt x="30210" y="162843"/>
                  </a:lnTo>
                  <a:lnTo>
                    <a:pt x="38683" y="168224"/>
                  </a:lnTo>
                  <a:lnTo>
                    <a:pt x="57456" y="171083"/>
                  </a:lnTo>
                  <a:lnTo>
                    <a:pt x="67375" y="170207"/>
                  </a:lnTo>
                  <a:lnTo>
                    <a:pt x="84636" y="162995"/>
                  </a:lnTo>
                  <a:lnTo>
                    <a:pt x="136196" y="119004"/>
                  </a:lnTo>
                  <a:lnTo>
                    <a:pt x="144079" y="98904"/>
                  </a:lnTo>
                  <a:lnTo>
                    <a:pt x="149139" y="47873"/>
                  </a:lnTo>
                  <a:lnTo>
                    <a:pt x="143593" y="26736"/>
                  </a:lnTo>
                  <a:lnTo>
                    <a:pt x="138838" y="17824"/>
                  </a:lnTo>
                  <a:lnTo>
                    <a:pt x="133328" y="11883"/>
                  </a:lnTo>
                  <a:lnTo>
                    <a:pt x="1082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115813"/>
              <a:ext cx="203965" cy="355711"/>
            </a:xfrm>
            <a:custGeom>
              <a:avLst/>
              <a:gdLst/>
              <a:ahLst/>
              <a:cxnLst/>
              <a:rect l="0" t="0" r="0" b="0"/>
              <a:pathLst>
                <a:path w="203965" h="355711">
                  <a:moveTo>
                    <a:pt x="0" y="0"/>
                  </a:moveTo>
                  <a:lnTo>
                    <a:pt x="8333" y="54144"/>
                  </a:lnTo>
                  <a:lnTo>
                    <a:pt x="18645" y="116964"/>
                  </a:lnTo>
                  <a:lnTo>
                    <a:pt x="28683" y="177479"/>
                  </a:lnTo>
                  <a:lnTo>
                    <a:pt x="36601" y="229250"/>
                  </a:lnTo>
                  <a:lnTo>
                    <a:pt x="41025" y="281677"/>
                  </a:lnTo>
                  <a:lnTo>
                    <a:pt x="41899" y="337093"/>
                  </a:lnTo>
                  <a:lnTo>
                    <a:pt x="42019" y="355710"/>
                  </a:lnTo>
                  <a:lnTo>
                    <a:pt x="42109" y="292612"/>
                  </a:lnTo>
                  <a:lnTo>
                    <a:pt x="47702" y="243803"/>
                  </a:lnTo>
                  <a:lnTo>
                    <a:pt x="56768" y="211058"/>
                  </a:lnTo>
                  <a:lnTo>
                    <a:pt x="62412" y="202707"/>
                  </a:lnTo>
                  <a:lnTo>
                    <a:pt x="78041" y="190308"/>
                  </a:lnTo>
                  <a:lnTo>
                    <a:pt x="99806" y="187136"/>
                  </a:lnTo>
                  <a:lnTo>
                    <a:pt x="123907" y="190796"/>
                  </a:lnTo>
                  <a:lnTo>
                    <a:pt x="146317" y="200222"/>
                  </a:lnTo>
                  <a:lnTo>
                    <a:pt x="173075" y="224271"/>
                  </a:lnTo>
                  <a:lnTo>
                    <a:pt x="190232" y="253624"/>
                  </a:lnTo>
                  <a:lnTo>
                    <a:pt x="202724" y="290137"/>
                  </a:lnTo>
                  <a:lnTo>
                    <a:pt x="203964" y="313783"/>
                  </a:lnTo>
                  <a:lnTo>
                    <a:pt x="202656" y="325002"/>
                  </a:lnTo>
                  <a:lnTo>
                    <a:pt x="198275" y="333652"/>
                  </a:lnTo>
                  <a:lnTo>
                    <a:pt x="184049" y="346381"/>
                  </a:lnTo>
                  <a:lnTo>
                    <a:pt x="145130" y="354536"/>
                  </a:lnTo>
                  <a:lnTo>
                    <a:pt x="90322" y="348885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67432" y="303378"/>
              <a:ext cx="196403" cy="181617"/>
            </a:xfrm>
            <a:custGeom>
              <a:avLst/>
              <a:gdLst/>
              <a:ahLst/>
              <a:cxnLst/>
              <a:rect l="0" t="0" r="0" b="0"/>
              <a:pathLst>
                <a:path w="196403" h="181617">
                  <a:moveTo>
                    <a:pt x="122702" y="117761"/>
                  </a:moveTo>
                  <a:lnTo>
                    <a:pt x="128291" y="100994"/>
                  </a:lnTo>
                  <a:lnTo>
                    <a:pt x="126178" y="68210"/>
                  </a:lnTo>
                  <a:lnTo>
                    <a:pt x="118008" y="48555"/>
                  </a:lnTo>
                  <a:lnTo>
                    <a:pt x="93699" y="16873"/>
                  </a:lnTo>
                  <a:lnTo>
                    <a:pt x="67705" y="781"/>
                  </a:lnTo>
                  <a:lnTo>
                    <a:pt x="57962" y="0"/>
                  </a:lnTo>
                  <a:lnTo>
                    <a:pt x="37776" y="5372"/>
                  </a:lnTo>
                  <a:lnTo>
                    <a:pt x="29820" y="12419"/>
                  </a:lnTo>
                  <a:lnTo>
                    <a:pt x="8645" y="54232"/>
                  </a:lnTo>
                  <a:lnTo>
                    <a:pt x="0" y="89189"/>
                  </a:lnTo>
                  <a:lnTo>
                    <a:pt x="559" y="126063"/>
                  </a:lnTo>
                  <a:lnTo>
                    <a:pt x="6415" y="147187"/>
                  </a:lnTo>
                  <a:lnTo>
                    <a:pt x="16817" y="164375"/>
                  </a:lnTo>
                  <a:lnTo>
                    <a:pt x="32358" y="176693"/>
                  </a:lnTo>
                  <a:lnTo>
                    <a:pt x="41416" y="181616"/>
                  </a:lnTo>
                  <a:lnTo>
                    <a:pt x="49794" y="181388"/>
                  </a:lnTo>
                  <a:lnTo>
                    <a:pt x="57719" y="177727"/>
                  </a:lnTo>
                  <a:lnTo>
                    <a:pt x="72764" y="163130"/>
                  </a:lnTo>
                  <a:lnTo>
                    <a:pt x="87249" y="141045"/>
                  </a:lnTo>
                  <a:lnTo>
                    <a:pt x="97380" y="102303"/>
                  </a:lnTo>
                  <a:lnTo>
                    <a:pt x="101141" y="96928"/>
                  </a:lnTo>
                  <a:lnTo>
                    <a:pt x="105988" y="96853"/>
                  </a:lnTo>
                  <a:lnTo>
                    <a:pt x="111560" y="100313"/>
                  </a:lnTo>
                  <a:lnTo>
                    <a:pt x="120870" y="113516"/>
                  </a:lnTo>
                  <a:lnTo>
                    <a:pt x="135807" y="137561"/>
                  </a:lnTo>
                  <a:lnTo>
                    <a:pt x="161816" y="166646"/>
                  </a:lnTo>
                  <a:lnTo>
                    <a:pt x="175571" y="174583"/>
                  </a:lnTo>
                  <a:lnTo>
                    <a:pt x="196402" y="180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76558" y="147398"/>
              <a:ext cx="168244" cy="339982"/>
            </a:xfrm>
            <a:custGeom>
              <a:avLst/>
              <a:gdLst/>
              <a:ahLst/>
              <a:cxnLst/>
              <a:rect l="0" t="0" r="0" b="0"/>
              <a:pathLst>
                <a:path w="168244" h="339982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1"/>
                  </a:lnTo>
                  <a:lnTo>
                    <a:pt x="22591" y="176627"/>
                  </a:lnTo>
                  <a:lnTo>
                    <a:pt x="28047" y="237488"/>
                  </a:lnTo>
                  <a:lnTo>
                    <a:pt x="32244" y="291450"/>
                  </a:lnTo>
                  <a:lnTo>
                    <a:pt x="35337" y="314367"/>
                  </a:lnTo>
                  <a:lnTo>
                    <a:pt x="32813" y="336251"/>
                  </a:lnTo>
                  <a:lnTo>
                    <a:pt x="29332" y="339981"/>
                  </a:lnTo>
                  <a:lnTo>
                    <a:pt x="24672" y="338958"/>
                  </a:lnTo>
                  <a:lnTo>
                    <a:pt x="19226" y="334767"/>
                  </a:lnTo>
                  <a:lnTo>
                    <a:pt x="13174" y="317631"/>
                  </a:lnTo>
                  <a:lnTo>
                    <a:pt x="2905" y="262277"/>
                  </a:lnTo>
                  <a:lnTo>
                    <a:pt x="12976" y="201536"/>
                  </a:lnTo>
                  <a:lnTo>
                    <a:pt x="18447" y="192849"/>
                  </a:lnTo>
                  <a:lnTo>
                    <a:pt x="33885" y="180078"/>
                  </a:lnTo>
                  <a:lnTo>
                    <a:pt x="55564" y="176741"/>
                  </a:lnTo>
                  <a:lnTo>
                    <a:pt x="79627" y="180327"/>
                  </a:lnTo>
                  <a:lnTo>
                    <a:pt x="111735" y="195500"/>
                  </a:lnTo>
                  <a:lnTo>
                    <a:pt x="136587" y="215984"/>
                  </a:lnTo>
                  <a:lnTo>
                    <a:pt x="157598" y="243760"/>
                  </a:lnTo>
                  <a:lnTo>
                    <a:pt x="167480" y="263926"/>
                  </a:lnTo>
                  <a:lnTo>
                    <a:pt x="168243" y="273047"/>
                  </a:lnTo>
                  <a:lnTo>
                    <a:pt x="162852" y="289420"/>
                  </a:lnTo>
                  <a:lnTo>
                    <a:pt x="146418" y="304496"/>
                  </a:lnTo>
                  <a:lnTo>
                    <a:pt x="135485" y="311792"/>
                  </a:lnTo>
                  <a:lnTo>
                    <a:pt x="110858" y="316779"/>
                  </a:lnTo>
                  <a:lnTo>
                    <a:pt x="56921" y="316038"/>
                  </a:lnTo>
                  <a:lnTo>
                    <a:pt x="35387" y="309697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16518" y="336911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3119" y="124067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95461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1274" y="126341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14655" y="55142"/>
                  </a:lnTo>
                  <a:lnTo>
                    <a:pt x="20962" y="118171"/>
                  </a:lnTo>
                  <a:lnTo>
                    <a:pt x="29141" y="173081"/>
                  </a:lnTo>
                  <a:lnTo>
                    <a:pt x="36692" y="228382"/>
                  </a:lnTo>
                  <a:lnTo>
                    <a:pt x="41043" y="281506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8754" y="347440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8334" y="0"/>
                  </a:moveTo>
                  <a:lnTo>
                    <a:pt x="0" y="48931"/>
                  </a:lnTo>
                  <a:lnTo>
                    <a:pt x="1575" y="87418"/>
                  </a:lnTo>
                  <a:lnTo>
                    <a:pt x="833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16559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74487" y="14739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7265"/>
                  </a:lnTo>
                  <a:lnTo>
                    <a:pt x="8333" y="109774"/>
                  </a:lnTo>
                  <a:lnTo>
                    <a:pt x="12998" y="169787"/>
                  </a:lnTo>
                  <a:lnTo>
                    <a:pt x="18669" y="228902"/>
                  </a:lnTo>
                  <a:lnTo>
                    <a:pt x="20350" y="280343"/>
                  </a:lnTo>
                  <a:lnTo>
                    <a:pt x="23967" y="31586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69202" y="27374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4" y="0"/>
                  </a:lnTo>
                  <a:lnTo>
                    <a:pt x="82208" y="0"/>
                  </a:lnTo>
                  <a:lnTo>
                    <a:pt x="2481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16601" y="336911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0" y="0"/>
                  </a:moveTo>
                  <a:lnTo>
                    <a:pt x="24046" y="9576"/>
                  </a:lnTo>
                  <a:lnTo>
                    <a:pt x="82002" y="52998"/>
                  </a:lnTo>
                  <a:lnTo>
                    <a:pt x="98446" y="65669"/>
                  </a:lnTo>
                  <a:lnTo>
                    <a:pt x="13687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48186" y="273740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168456" y="0"/>
                  </a:moveTo>
                  <a:lnTo>
                    <a:pt x="145551" y="43718"/>
                  </a:lnTo>
                  <a:lnTo>
                    <a:pt x="125795" y="98351"/>
                  </a:lnTo>
                  <a:lnTo>
                    <a:pt x="108243" y="152754"/>
                  </a:lnTo>
                  <a:lnTo>
                    <a:pt x="91832" y="207469"/>
                  </a:lnTo>
                  <a:lnTo>
                    <a:pt x="73777" y="262804"/>
                  </a:lnTo>
                  <a:lnTo>
                    <a:pt x="56162" y="315802"/>
                  </a:lnTo>
                  <a:lnTo>
                    <a:pt x="38606" y="368491"/>
                  </a:lnTo>
                  <a:lnTo>
                    <a:pt x="7511" y="42844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63009" y="273740"/>
              <a:ext cx="188561" cy="195949"/>
            </a:xfrm>
            <a:custGeom>
              <a:avLst/>
              <a:gdLst/>
              <a:ahLst/>
              <a:cxnLst/>
              <a:rect l="0" t="0" r="0" b="0"/>
              <a:pathLst>
                <a:path w="188561" h="195949">
                  <a:moveTo>
                    <a:pt x="143188" y="42114"/>
                  </a:moveTo>
                  <a:lnTo>
                    <a:pt x="113880" y="12806"/>
                  </a:lnTo>
                  <a:lnTo>
                    <a:pt x="91167" y="5692"/>
                  </a:lnTo>
                  <a:lnTo>
                    <a:pt x="65085" y="4870"/>
                  </a:lnTo>
                  <a:lnTo>
                    <a:pt x="45695" y="12303"/>
                  </a:lnTo>
                  <a:lnTo>
                    <a:pt x="21624" y="29642"/>
                  </a:lnTo>
                  <a:lnTo>
                    <a:pt x="10001" y="49049"/>
                  </a:lnTo>
                  <a:lnTo>
                    <a:pt x="0" y="86283"/>
                  </a:lnTo>
                  <a:lnTo>
                    <a:pt x="0" y="112048"/>
                  </a:lnTo>
                  <a:lnTo>
                    <a:pt x="13155" y="145114"/>
                  </a:lnTo>
                  <a:lnTo>
                    <a:pt x="45360" y="185241"/>
                  </a:lnTo>
                  <a:lnTo>
                    <a:pt x="68513" y="193464"/>
                  </a:lnTo>
                  <a:lnTo>
                    <a:pt x="95961" y="195948"/>
                  </a:lnTo>
                  <a:lnTo>
                    <a:pt x="119859" y="193153"/>
                  </a:lnTo>
                  <a:lnTo>
                    <a:pt x="139058" y="184892"/>
                  </a:lnTo>
                  <a:lnTo>
                    <a:pt x="155390" y="172252"/>
                  </a:lnTo>
                  <a:lnTo>
                    <a:pt x="176569" y="145404"/>
                  </a:lnTo>
                  <a:lnTo>
                    <a:pt x="186490" y="125456"/>
                  </a:lnTo>
                  <a:lnTo>
                    <a:pt x="188560" y="104891"/>
                  </a:lnTo>
                  <a:lnTo>
                    <a:pt x="180357" y="63094"/>
                  </a:lnTo>
                  <a:lnTo>
                    <a:pt x="165249" y="37152"/>
                  </a:lnTo>
                  <a:lnTo>
                    <a:pt x="140354" y="9765"/>
                  </a:lnTo>
                  <a:lnTo>
                    <a:pt x="1221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4400" y="120770"/>
              <a:ext cx="129725" cy="353013"/>
            </a:xfrm>
            <a:custGeom>
              <a:avLst/>
              <a:gdLst/>
              <a:ahLst/>
              <a:cxnLst/>
              <a:rect l="0" t="0" r="0" b="0"/>
              <a:pathLst>
                <a:path w="129725" h="353013">
                  <a:moveTo>
                    <a:pt x="87610" y="353012"/>
                  </a:moveTo>
                  <a:lnTo>
                    <a:pt x="69652" y="291901"/>
                  </a:lnTo>
                  <a:lnTo>
                    <a:pt x="52461" y="237470"/>
                  </a:lnTo>
                  <a:lnTo>
                    <a:pt x="31231" y="186733"/>
                  </a:lnTo>
                  <a:lnTo>
                    <a:pt x="14559" y="131650"/>
                  </a:lnTo>
                  <a:lnTo>
                    <a:pt x="0" y="75709"/>
                  </a:lnTo>
                  <a:lnTo>
                    <a:pt x="560" y="39221"/>
                  </a:lnTo>
                  <a:lnTo>
                    <a:pt x="8367" y="20137"/>
                  </a:lnTo>
                  <a:lnTo>
                    <a:pt x="13725" y="11772"/>
                  </a:lnTo>
                  <a:lnTo>
                    <a:pt x="21975" y="6196"/>
                  </a:lnTo>
                  <a:lnTo>
                    <a:pt x="43621" y="0"/>
                  </a:lnTo>
                  <a:lnTo>
                    <a:pt x="76526" y="2101"/>
                  </a:lnTo>
                  <a:lnTo>
                    <a:pt x="129724" y="16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74612" y="294797"/>
              <a:ext cx="178985" cy="5591"/>
            </a:xfrm>
            <a:custGeom>
              <a:avLst/>
              <a:gdLst/>
              <a:ahLst/>
              <a:cxnLst/>
              <a:rect l="0" t="0" r="0" b="0"/>
              <a:pathLst>
                <a:path w="178985" h="5591">
                  <a:moveTo>
                    <a:pt x="178984" y="0"/>
                  </a:moveTo>
                  <a:lnTo>
                    <a:pt x="162216" y="5590"/>
                  </a:lnTo>
                  <a:lnTo>
                    <a:pt x="109468" y="2318"/>
                  </a:lnTo>
                  <a:lnTo>
                    <a:pt x="49656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27337" y="115813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0" y="0"/>
                  </a:moveTo>
                  <a:lnTo>
                    <a:pt x="3119" y="60384"/>
                  </a:lnTo>
                  <a:lnTo>
                    <a:pt x="11453" y="111868"/>
                  </a:lnTo>
                  <a:lnTo>
                    <a:pt x="21331" y="162998"/>
                  </a:lnTo>
                  <a:lnTo>
                    <a:pt x="28547" y="219481"/>
                  </a:lnTo>
                  <a:lnTo>
                    <a:pt x="30685" y="270142"/>
                  </a:lnTo>
                  <a:lnTo>
                    <a:pt x="31407" y="329182"/>
                  </a:lnTo>
                  <a:lnTo>
                    <a:pt x="30297" y="335268"/>
                  </a:lnTo>
                  <a:lnTo>
                    <a:pt x="28387" y="335816"/>
                  </a:lnTo>
                  <a:lnTo>
                    <a:pt x="25943" y="332672"/>
                  </a:lnTo>
                  <a:lnTo>
                    <a:pt x="22505" y="305890"/>
                  </a:lnTo>
                  <a:lnTo>
                    <a:pt x="30918" y="248852"/>
                  </a:lnTo>
                  <a:lnTo>
                    <a:pt x="41427" y="224075"/>
                  </a:lnTo>
                  <a:lnTo>
                    <a:pt x="57016" y="207603"/>
                  </a:lnTo>
                  <a:lnTo>
                    <a:pt x="66087" y="201573"/>
                  </a:lnTo>
                  <a:lnTo>
                    <a:pt x="88644" y="197993"/>
                  </a:lnTo>
                  <a:lnTo>
                    <a:pt x="113097" y="201471"/>
                  </a:lnTo>
                  <a:lnTo>
                    <a:pt x="135663" y="210815"/>
                  </a:lnTo>
                  <a:lnTo>
                    <a:pt x="151151" y="225887"/>
                  </a:lnTo>
                  <a:lnTo>
                    <a:pt x="178390" y="284690"/>
                  </a:lnTo>
                  <a:lnTo>
                    <a:pt x="1895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3479" y="297246"/>
              <a:ext cx="196055" cy="197594"/>
            </a:xfrm>
            <a:custGeom>
              <a:avLst/>
              <a:gdLst/>
              <a:ahLst/>
              <a:cxnLst/>
              <a:rect l="0" t="0" r="0" b="0"/>
              <a:pathLst>
                <a:path w="196055" h="197594">
                  <a:moveTo>
                    <a:pt x="80241" y="102836"/>
                  </a:moveTo>
                  <a:lnTo>
                    <a:pt x="85830" y="86069"/>
                  </a:lnTo>
                  <a:lnTo>
                    <a:pt x="85455" y="68478"/>
                  </a:lnTo>
                  <a:lnTo>
                    <a:pt x="75681" y="28589"/>
                  </a:lnTo>
                  <a:lnTo>
                    <a:pt x="63007" y="10956"/>
                  </a:lnTo>
                  <a:lnTo>
                    <a:pt x="54713" y="2978"/>
                  </a:lnTo>
                  <a:lnTo>
                    <a:pt x="46845" y="0"/>
                  </a:lnTo>
                  <a:lnTo>
                    <a:pt x="39260" y="353"/>
                  </a:lnTo>
                  <a:lnTo>
                    <a:pt x="31863" y="2929"/>
                  </a:lnTo>
                  <a:lnTo>
                    <a:pt x="17406" y="15149"/>
                  </a:lnTo>
                  <a:lnTo>
                    <a:pt x="10275" y="23321"/>
                  </a:lnTo>
                  <a:lnTo>
                    <a:pt x="2352" y="44880"/>
                  </a:lnTo>
                  <a:lnTo>
                    <a:pt x="0" y="71229"/>
                  </a:lnTo>
                  <a:lnTo>
                    <a:pt x="8022" y="132684"/>
                  </a:lnTo>
                  <a:lnTo>
                    <a:pt x="11038" y="147302"/>
                  </a:lnTo>
                  <a:lnTo>
                    <a:pt x="16558" y="158216"/>
                  </a:lnTo>
                  <a:lnTo>
                    <a:pt x="32050" y="173463"/>
                  </a:lnTo>
                  <a:lnTo>
                    <a:pt x="42265" y="176827"/>
                  </a:lnTo>
                  <a:lnTo>
                    <a:pt x="66092" y="177445"/>
                  </a:lnTo>
                  <a:lnTo>
                    <a:pt x="76657" y="172463"/>
                  </a:lnTo>
                  <a:lnTo>
                    <a:pt x="94636" y="154449"/>
                  </a:lnTo>
                  <a:lnTo>
                    <a:pt x="104186" y="130844"/>
                  </a:lnTo>
                  <a:lnTo>
                    <a:pt x="107261" y="105926"/>
                  </a:lnTo>
                  <a:lnTo>
                    <a:pt x="104755" y="79185"/>
                  </a:lnTo>
                  <a:lnTo>
                    <a:pt x="105942" y="80050"/>
                  </a:lnTo>
                  <a:lnTo>
                    <a:pt x="134216" y="130804"/>
                  </a:lnTo>
                  <a:lnTo>
                    <a:pt x="189850" y="191260"/>
                  </a:lnTo>
                  <a:lnTo>
                    <a:pt x="196054" y="197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8" y="315854"/>
              <a:ext cx="126343" cy="163336"/>
            </a:xfrm>
            <a:custGeom>
              <a:avLst/>
              <a:gdLst/>
              <a:ahLst/>
              <a:cxnLst/>
              <a:rect l="0" t="0" r="0" b="0"/>
              <a:pathLst>
                <a:path w="126343" h="163336">
                  <a:moveTo>
                    <a:pt x="0" y="0"/>
                  </a:moveTo>
                  <a:lnTo>
                    <a:pt x="14655" y="58617"/>
                  </a:lnTo>
                  <a:lnTo>
                    <a:pt x="34786" y="115214"/>
                  </a:lnTo>
                  <a:lnTo>
                    <a:pt x="54705" y="157809"/>
                  </a:lnTo>
                  <a:lnTo>
                    <a:pt x="59867" y="162528"/>
                  </a:lnTo>
                  <a:lnTo>
                    <a:pt x="65648" y="163335"/>
                  </a:lnTo>
                  <a:lnTo>
                    <a:pt x="71841" y="161532"/>
                  </a:lnTo>
                  <a:lnTo>
                    <a:pt x="77140" y="156821"/>
                  </a:lnTo>
                  <a:lnTo>
                    <a:pt x="86147" y="142228"/>
                  </a:lnTo>
                  <a:lnTo>
                    <a:pt x="96742" y="82623"/>
                  </a:lnTo>
                  <a:lnTo>
                    <a:pt x="112566" y="245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42452" y="347440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48518" y="231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1689" y="326710"/>
              <a:ext cx="157928" cy="147073"/>
            </a:xfrm>
            <a:custGeom>
              <a:avLst/>
              <a:gdLst/>
              <a:ahLst/>
              <a:cxnLst/>
              <a:rect l="0" t="0" r="0" b="0"/>
              <a:pathLst>
                <a:path w="157928" h="147073">
                  <a:moveTo>
                    <a:pt x="0" y="20730"/>
                  </a:moveTo>
                  <a:lnTo>
                    <a:pt x="17958" y="83010"/>
                  </a:lnTo>
                  <a:lnTo>
                    <a:pt x="25858" y="113923"/>
                  </a:lnTo>
                  <a:lnTo>
                    <a:pt x="21633" y="63135"/>
                  </a:lnTo>
                  <a:lnTo>
                    <a:pt x="21313" y="36847"/>
                  </a:lnTo>
                  <a:lnTo>
                    <a:pt x="24737" y="25626"/>
                  </a:lnTo>
                  <a:lnTo>
                    <a:pt x="37900" y="6918"/>
                  </a:lnTo>
                  <a:lnTo>
                    <a:pt x="46324" y="2163"/>
                  </a:lnTo>
                  <a:lnTo>
                    <a:pt x="65042" y="0"/>
                  </a:lnTo>
                  <a:lnTo>
                    <a:pt x="95311" y="5359"/>
                  </a:lnTo>
                  <a:lnTo>
                    <a:pt x="103315" y="10483"/>
                  </a:lnTo>
                  <a:lnTo>
                    <a:pt x="134257" y="53739"/>
                  </a:lnTo>
                  <a:lnTo>
                    <a:pt x="152039" y="101946"/>
                  </a:lnTo>
                  <a:lnTo>
                    <a:pt x="157927" y="147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27503" y="305148"/>
              <a:ext cx="229504" cy="337091"/>
            </a:xfrm>
            <a:custGeom>
              <a:avLst/>
              <a:gdLst/>
              <a:ahLst/>
              <a:cxnLst/>
              <a:rect l="0" t="0" r="0" b="0"/>
              <a:pathLst>
                <a:path w="229504" h="337091">
                  <a:moveTo>
                    <a:pt x="147399" y="137048"/>
                  </a:moveTo>
                  <a:lnTo>
                    <a:pt x="171118" y="93086"/>
                  </a:lnTo>
                  <a:lnTo>
                    <a:pt x="172368" y="73056"/>
                  </a:lnTo>
                  <a:lnTo>
                    <a:pt x="167855" y="52455"/>
                  </a:lnTo>
                  <a:lnTo>
                    <a:pt x="152160" y="22297"/>
                  </a:lnTo>
                  <a:lnTo>
                    <a:pt x="139376" y="5719"/>
                  </a:lnTo>
                  <a:lnTo>
                    <a:pt x="131522" y="1532"/>
                  </a:lnTo>
                  <a:lnTo>
                    <a:pt x="113436" y="0"/>
                  </a:lnTo>
                  <a:lnTo>
                    <a:pt x="96819" y="6338"/>
                  </a:lnTo>
                  <a:lnTo>
                    <a:pt x="89113" y="11304"/>
                  </a:lnTo>
                  <a:lnTo>
                    <a:pt x="77431" y="29299"/>
                  </a:lnTo>
                  <a:lnTo>
                    <a:pt x="70678" y="51725"/>
                  </a:lnTo>
                  <a:lnTo>
                    <a:pt x="73454" y="84081"/>
                  </a:lnTo>
                  <a:lnTo>
                    <a:pt x="78660" y="105319"/>
                  </a:lnTo>
                  <a:lnTo>
                    <a:pt x="84025" y="113556"/>
                  </a:lnTo>
                  <a:lnTo>
                    <a:pt x="99345" y="125827"/>
                  </a:lnTo>
                  <a:lnTo>
                    <a:pt x="117853" y="128942"/>
                  </a:lnTo>
                  <a:lnTo>
                    <a:pt x="127702" y="128134"/>
                  </a:lnTo>
                  <a:lnTo>
                    <a:pt x="144883" y="117879"/>
                  </a:lnTo>
                  <a:lnTo>
                    <a:pt x="152741" y="110231"/>
                  </a:lnTo>
                  <a:lnTo>
                    <a:pt x="159149" y="108641"/>
                  </a:lnTo>
                  <a:lnTo>
                    <a:pt x="164591" y="111091"/>
                  </a:lnTo>
                  <a:lnTo>
                    <a:pt x="187319" y="140240"/>
                  </a:lnTo>
                  <a:lnTo>
                    <a:pt x="205934" y="195434"/>
                  </a:lnTo>
                  <a:lnTo>
                    <a:pt x="220875" y="249490"/>
                  </a:lnTo>
                  <a:lnTo>
                    <a:pt x="229503" y="299899"/>
                  </a:lnTo>
                  <a:lnTo>
                    <a:pt x="226702" y="309956"/>
                  </a:lnTo>
                  <a:lnTo>
                    <a:pt x="221324" y="317831"/>
                  </a:lnTo>
                  <a:lnTo>
                    <a:pt x="214230" y="324251"/>
                  </a:lnTo>
                  <a:lnTo>
                    <a:pt x="190750" y="331384"/>
                  </a:lnTo>
                  <a:lnTo>
                    <a:pt x="128016" y="335963"/>
                  </a:lnTo>
                  <a:lnTo>
                    <a:pt x="76665" y="336756"/>
                  </a:lnTo>
                  <a:lnTo>
                    <a:pt x="13330" y="337046"/>
                  </a:lnTo>
                  <a:lnTo>
                    <a:pt x="0" y="337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56122" y="63171"/>
              <a:ext cx="8335" cy="400083"/>
            </a:xfrm>
            <a:custGeom>
              <a:avLst/>
              <a:gdLst/>
              <a:ahLst/>
              <a:cxnLst/>
              <a:rect l="0" t="0" r="0" b="0"/>
              <a:pathLst>
                <a:path w="8335" h="400083">
                  <a:moveTo>
                    <a:pt x="8334" y="0"/>
                  </a:moveTo>
                  <a:lnTo>
                    <a:pt x="0" y="37478"/>
                  </a:lnTo>
                  <a:lnTo>
                    <a:pt x="3828" y="100079"/>
                  </a:lnTo>
                  <a:lnTo>
                    <a:pt x="6999" y="159504"/>
                  </a:lnTo>
                  <a:lnTo>
                    <a:pt x="7938" y="221565"/>
                  </a:lnTo>
                  <a:lnTo>
                    <a:pt x="8216" y="278818"/>
                  </a:lnTo>
                  <a:lnTo>
                    <a:pt x="8311" y="342161"/>
                  </a:lnTo>
                  <a:lnTo>
                    <a:pt x="8334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38114" y="21056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4997" y="17959"/>
                  </a:lnTo>
                  <a:lnTo>
                    <a:pt x="93588" y="28548"/>
                  </a:lnTo>
                  <a:lnTo>
                    <a:pt x="38374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53623" y="284269"/>
              <a:ext cx="254589" cy="190213"/>
            </a:xfrm>
            <a:custGeom>
              <a:avLst/>
              <a:gdLst/>
              <a:ahLst/>
              <a:cxnLst/>
              <a:rect l="0" t="0" r="0" b="0"/>
              <a:pathLst>
                <a:path w="254589" h="190213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4478" y="123414"/>
                  </a:lnTo>
                  <a:lnTo>
                    <a:pt x="38237" y="164758"/>
                  </a:lnTo>
                  <a:lnTo>
                    <a:pt x="52855" y="179681"/>
                  </a:lnTo>
                  <a:lnTo>
                    <a:pt x="71049" y="190212"/>
                  </a:lnTo>
                  <a:lnTo>
                    <a:pt x="79645" y="189979"/>
                  </a:lnTo>
                  <a:lnTo>
                    <a:pt x="87715" y="186314"/>
                  </a:lnTo>
                  <a:lnTo>
                    <a:pt x="117478" y="160805"/>
                  </a:lnTo>
                  <a:lnTo>
                    <a:pt x="125508" y="140879"/>
                  </a:lnTo>
                  <a:lnTo>
                    <a:pt x="127649" y="129014"/>
                  </a:lnTo>
                  <a:lnTo>
                    <a:pt x="131416" y="123444"/>
                  </a:lnTo>
                  <a:lnTo>
                    <a:pt x="136267" y="122070"/>
                  </a:lnTo>
                  <a:lnTo>
                    <a:pt x="141840" y="123494"/>
                  </a:lnTo>
                  <a:lnTo>
                    <a:pt x="197828" y="158582"/>
                  </a:lnTo>
                  <a:lnTo>
                    <a:pt x="222439" y="158998"/>
                  </a:lnTo>
                  <a:lnTo>
                    <a:pt x="232044" y="153962"/>
                  </a:lnTo>
                  <a:lnTo>
                    <a:pt x="245836" y="135888"/>
                  </a:lnTo>
                  <a:lnTo>
                    <a:pt x="254588" y="93815"/>
                  </a:lnTo>
                  <a:lnTo>
                    <a:pt x="249140" y="44008"/>
                  </a:lnTo>
                  <a:lnTo>
                    <a:pt x="240100" y="14599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17181" y="36849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06653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90880" y="315531"/>
              <a:ext cx="150763" cy="158252"/>
            </a:xfrm>
            <a:custGeom>
              <a:avLst/>
              <a:gdLst/>
              <a:ahLst/>
              <a:cxnLst/>
              <a:rect l="0" t="0" r="0" b="0"/>
              <a:pathLst>
                <a:path w="150763" h="158252">
                  <a:moveTo>
                    <a:pt x="0" y="52966"/>
                  </a:moveTo>
                  <a:lnTo>
                    <a:pt x="15641" y="79352"/>
                  </a:lnTo>
                  <a:lnTo>
                    <a:pt x="26342" y="115246"/>
                  </a:lnTo>
                  <a:lnTo>
                    <a:pt x="28862" y="146159"/>
                  </a:lnTo>
                  <a:lnTo>
                    <a:pt x="27430" y="144340"/>
                  </a:lnTo>
                  <a:lnTo>
                    <a:pt x="23890" y="128672"/>
                  </a:lnTo>
                  <a:lnTo>
                    <a:pt x="21618" y="74073"/>
                  </a:lnTo>
                  <a:lnTo>
                    <a:pt x="26758" y="23470"/>
                  </a:lnTo>
                  <a:lnTo>
                    <a:pt x="31877" y="14585"/>
                  </a:lnTo>
                  <a:lnTo>
                    <a:pt x="46923" y="1592"/>
                  </a:lnTo>
                  <a:lnTo>
                    <a:pt x="54679" y="0"/>
                  </a:lnTo>
                  <a:lnTo>
                    <a:pt x="62189" y="1277"/>
                  </a:lnTo>
                  <a:lnTo>
                    <a:pt x="76773" y="8936"/>
                  </a:lnTo>
                  <a:lnTo>
                    <a:pt x="98137" y="27572"/>
                  </a:lnTo>
                  <a:lnTo>
                    <a:pt x="133344" y="80427"/>
                  </a:lnTo>
                  <a:lnTo>
                    <a:pt x="148825" y="114915"/>
                  </a:lnTo>
                  <a:lnTo>
                    <a:pt x="150762" y="133531"/>
                  </a:lnTo>
                  <a:lnTo>
                    <a:pt x="147400" y="1582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88905" y="260267"/>
              <a:ext cx="161543" cy="206184"/>
            </a:xfrm>
            <a:custGeom>
              <a:avLst/>
              <a:gdLst/>
              <a:ahLst/>
              <a:cxnLst/>
              <a:rect l="0" t="0" r="0" b="0"/>
              <a:pathLst>
                <a:path w="161543" h="206184">
                  <a:moveTo>
                    <a:pt x="128360" y="24002"/>
                  </a:moveTo>
                  <a:lnTo>
                    <a:pt x="110379" y="8361"/>
                  </a:lnTo>
                  <a:lnTo>
                    <a:pt x="93462" y="283"/>
                  </a:lnTo>
                  <a:lnTo>
                    <a:pt x="84038" y="0"/>
                  </a:lnTo>
                  <a:lnTo>
                    <a:pt x="64207" y="5926"/>
                  </a:lnTo>
                  <a:lnTo>
                    <a:pt x="31287" y="28793"/>
                  </a:lnTo>
                  <a:lnTo>
                    <a:pt x="10560" y="50118"/>
                  </a:lnTo>
                  <a:lnTo>
                    <a:pt x="745" y="68364"/>
                  </a:lnTo>
                  <a:lnTo>
                    <a:pt x="0" y="76974"/>
                  </a:lnTo>
                  <a:lnTo>
                    <a:pt x="5410" y="92778"/>
                  </a:lnTo>
                  <a:lnTo>
                    <a:pt x="13638" y="97929"/>
                  </a:lnTo>
                  <a:lnTo>
                    <a:pt x="65751" y="109315"/>
                  </a:lnTo>
                  <a:lnTo>
                    <a:pt x="125877" y="127090"/>
                  </a:lnTo>
                  <a:lnTo>
                    <a:pt x="143244" y="138449"/>
                  </a:lnTo>
                  <a:lnTo>
                    <a:pt x="155642" y="154416"/>
                  </a:lnTo>
                  <a:lnTo>
                    <a:pt x="160586" y="163587"/>
                  </a:lnTo>
                  <a:lnTo>
                    <a:pt x="161542" y="172041"/>
                  </a:lnTo>
                  <a:lnTo>
                    <a:pt x="156365" y="187673"/>
                  </a:lnTo>
                  <a:lnTo>
                    <a:pt x="143147" y="199300"/>
                  </a:lnTo>
                  <a:lnTo>
                    <a:pt x="134708" y="204038"/>
                  </a:lnTo>
                  <a:lnTo>
                    <a:pt x="112854" y="206183"/>
                  </a:lnTo>
                  <a:lnTo>
                    <a:pt x="55392" y="195002"/>
                  </a:lnTo>
                  <a:lnTo>
                    <a:pt x="18930" y="181739"/>
                  </a:lnTo>
                  <a:lnTo>
                    <a:pt x="2018" y="17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30022" y="66975"/>
              <a:ext cx="234890" cy="223385"/>
            </a:xfrm>
            <a:custGeom>
              <a:avLst/>
              <a:gdLst/>
              <a:ahLst/>
              <a:cxnLst/>
              <a:rect l="0" t="0" r="0" b="0"/>
              <a:pathLst>
                <a:path w="234890" h="223385">
                  <a:moveTo>
                    <a:pt x="34848" y="6724"/>
                  </a:moveTo>
                  <a:lnTo>
                    <a:pt x="18080" y="12313"/>
                  </a:lnTo>
                  <a:lnTo>
                    <a:pt x="6729" y="24416"/>
                  </a:lnTo>
                  <a:lnTo>
                    <a:pt x="2064" y="32557"/>
                  </a:lnTo>
                  <a:lnTo>
                    <a:pt x="124" y="34474"/>
                  </a:lnTo>
                  <a:lnTo>
                    <a:pt x="0" y="32243"/>
                  </a:lnTo>
                  <a:lnTo>
                    <a:pt x="1087" y="27246"/>
                  </a:lnTo>
                  <a:lnTo>
                    <a:pt x="14774" y="15455"/>
                  </a:lnTo>
                  <a:lnTo>
                    <a:pt x="24975" y="9035"/>
                  </a:lnTo>
                  <a:lnTo>
                    <a:pt x="67279" y="0"/>
                  </a:lnTo>
                  <a:lnTo>
                    <a:pt x="117163" y="5352"/>
                  </a:lnTo>
                  <a:lnTo>
                    <a:pt x="148925" y="15546"/>
                  </a:lnTo>
                  <a:lnTo>
                    <a:pt x="173674" y="34034"/>
                  </a:lnTo>
                  <a:lnTo>
                    <a:pt x="194655" y="61219"/>
                  </a:lnTo>
                  <a:lnTo>
                    <a:pt x="204529" y="81247"/>
                  </a:lnTo>
                  <a:lnTo>
                    <a:pt x="206579" y="101846"/>
                  </a:lnTo>
                  <a:lnTo>
                    <a:pt x="195330" y="161407"/>
                  </a:lnTo>
                  <a:lnTo>
                    <a:pt x="188842" y="184266"/>
                  </a:lnTo>
                  <a:lnTo>
                    <a:pt x="175819" y="203005"/>
                  </a:lnTo>
                  <a:lnTo>
                    <a:pt x="167434" y="211277"/>
                  </a:lnTo>
                  <a:lnTo>
                    <a:pt x="142518" y="220469"/>
                  </a:lnTo>
                  <a:lnTo>
                    <a:pt x="114288" y="223384"/>
                  </a:lnTo>
                  <a:lnTo>
                    <a:pt x="90042" y="220781"/>
                  </a:lnTo>
                  <a:lnTo>
                    <a:pt x="81003" y="216109"/>
                  </a:lnTo>
                  <a:lnTo>
                    <a:pt x="67839" y="201559"/>
                  </a:lnTo>
                  <a:lnTo>
                    <a:pt x="66201" y="193936"/>
                  </a:lnTo>
                  <a:lnTo>
                    <a:pt x="67448" y="186514"/>
                  </a:lnTo>
                  <a:lnTo>
                    <a:pt x="70619" y="179227"/>
                  </a:lnTo>
                  <a:lnTo>
                    <a:pt x="78583" y="174368"/>
                  </a:lnTo>
                  <a:lnTo>
                    <a:pt x="103029" y="168970"/>
                  </a:lnTo>
                  <a:lnTo>
                    <a:pt x="163583" y="173553"/>
                  </a:lnTo>
                  <a:lnTo>
                    <a:pt x="187990" y="176797"/>
                  </a:lnTo>
                  <a:lnTo>
                    <a:pt x="234889" y="196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80642" y="347440"/>
              <a:ext cx="389556" cy="26647"/>
            </a:xfrm>
            <a:custGeom>
              <a:avLst/>
              <a:gdLst/>
              <a:ahLst/>
              <a:cxnLst/>
              <a:rect l="0" t="0" r="0" b="0"/>
              <a:pathLst>
                <a:path w="389556" h="26647">
                  <a:moveTo>
                    <a:pt x="389555" y="21057"/>
                  </a:moveTo>
                  <a:lnTo>
                    <a:pt x="372787" y="26646"/>
                  </a:lnTo>
                  <a:lnTo>
                    <a:pt x="355196" y="26271"/>
                  </a:lnTo>
                  <a:lnTo>
                    <a:pt x="304130" y="22087"/>
                  </a:lnTo>
                  <a:lnTo>
                    <a:pt x="253357" y="14025"/>
                  </a:lnTo>
                  <a:lnTo>
                    <a:pt x="199482" y="11219"/>
                  </a:lnTo>
                  <a:lnTo>
                    <a:pt x="143779" y="5076"/>
                  </a:lnTo>
                  <a:lnTo>
                    <a:pt x="87716" y="1003"/>
                  </a:lnTo>
                  <a:lnTo>
                    <a:pt x="34701" y="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15549" y="427088"/>
              <a:ext cx="154607" cy="236208"/>
            </a:xfrm>
            <a:custGeom>
              <a:avLst/>
              <a:gdLst/>
              <a:ahLst/>
              <a:cxnLst/>
              <a:rect l="0" t="0" r="0" b="0"/>
              <a:pathLst>
                <a:path w="154607" h="236208">
                  <a:moveTo>
                    <a:pt x="80907" y="78279"/>
                  </a:moveTo>
                  <a:lnTo>
                    <a:pt x="92085" y="67101"/>
                  </a:lnTo>
                  <a:lnTo>
                    <a:pt x="94208" y="60299"/>
                  </a:lnTo>
                  <a:lnTo>
                    <a:pt x="91607" y="33957"/>
                  </a:lnTo>
                  <a:lnTo>
                    <a:pt x="86442" y="14127"/>
                  </a:lnTo>
                  <a:lnTo>
                    <a:pt x="79918" y="7435"/>
                  </a:lnTo>
                  <a:lnTo>
                    <a:pt x="60190" y="0"/>
                  </a:lnTo>
                  <a:lnTo>
                    <a:pt x="38944" y="2934"/>
                  </a:lnTo>
                  <a:lnTo>
                    <a:pt x="28365" y="6992"/>
                  </a:lnTo>
                  <a:lnTo>
                    <a:pt x="13491" y="20860"/>
                  </a:lnTo>
                  <a:lnTo>
                    <a:pt x="7887" y="29471"/>
                  </a:lnTo>
                  <a:lnTo>
                    <a:pt x="0" y="63948"/>
                  </a:lnTo>
                  <a:lnTo>
                    <a:pt x="7514" y="87118"/>
                  </a:lnTo>
                  <a:lnTo>
                    <a:pt x="14430" y="98210"/>
                  </a:lnTo>
                  <a:lnTo>
                    <a:pt x="22552" y="104434"/>
                  </a:lnTo>
                  <a:lnTo>
                    <a:pt x="31475" y="107414"/>
                  </a:lnTo>
                  <a:lnTo>
                    <a:pt x="40933" y="108231"/>
                  </a:lnTo>
                  <a:lnTo>
                    <a:pt x="60801" y="102900"/>
                  </a:lnTo>
                  <a:lnTo>
                    <a:pt x="88598" y="86744"/>
                  </a:lnTo>
                  <a:lnTo>
                    <a:pt x="96563" y="80413"/>
                  </a:lnTo>
                  <a:lnTo>
                    <a:pt x="103043" y="79702"/>
                  </a:lnTo>
                  <a:lnTo>
                    <a:pt x="108532" y="82737"/>
                  </a:lnTo>
                  <a:lnTo>
                    <a:pt x="113361" y="88270"/>
                  </a:lnTo>
                  <a:lnTo>
                    <a:pt x="118728" y="106896"/>
                  </a:lnTo>
                  <a:lnTo>
                    <a:pt x="130860" y="169352"/>
                  </a:lnTo>
                  <a:lnTo>
                    <a:pt x="144240" y="211303"/>
                  </a:lnTo>
                  <a:lnTo>
                    <a:pt x="154606" y="236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25157" y="482707"/>
              <a:ext cx="159490" cy="165471"/>
            </a:xfrm>
            <a:custGeom>
              <a:avLst/>
              <a:gdLst/>
              <a:ahLst/>
              <a:cxnLst/>
              <a:rect l="0" t="0" r="0" b="0"/>
              <a:pathLst>
                <a:path w="159490" h="165471">
                  <a:moveTo>
                    <a:pt x="71340" y="12132"/>
                  </a:moveTo>
                  <a:lnTo>
                    <a:pt x="60162" y="954"/>
                  </a:lnTo>
                  <a:lnTo>
                    <a:pt x="53359" y="0"/>
                  </a:lnTo>
                  <a:lnTo>
                    <a:pt x="36443" y="5180"/>
                  </a:lnTo>
                  <a:lnTo>
                    <a:pt x="23465" y="18401"/>
                  </a:lnTo>
                  <a:lnTo>
                    <a:pt x="5602" y="55484"/>
                  </a:lnTo>
                  <a:lnTo>
                    <a:pt x="0" y="97377"/>
                  </a:lnTo>
                  <a:lnTo>
                    <a:pt x="4929" y="120598"/>
                  </a:lnTo>
                  <a:lnTo>
                    <a:pt x="16088" y="138718"/>
                  </a:lnTo>
                  <a:lnTo>
                    <a:pt x="32746" y="154570"/>
                  </a:lnTo>
                  <a:lnTo>
                    <a:pt x="54967" y="163175"/>
                  </a:lnTo>
                  <a:lnTo>
                    <a:pt x="67444" y="165470"/>
                  </a:lnTo>
                  <a:lnTo>
                    <a:pt x="90666" y="161780"/>
                  </a:lnTo>
                  <a:lnTo>
                    <a:pt x="120350" y="146549"/>
                  </a:lnTo>
                  <a:lnTo>
                    <a:pt x="135236" y="132704"/>
                  </a:lnTo>
                  <a:lnTo>
                    <a:pt x="158249" y="85072"/>
                  </a:lnTo>
                  <a:lnTo>
                    <a:pt x="159489" y="61317"/>
                  </a:lnTo>
                  <a:lnTo>
                    <a:pt x="154971" y="36332"/>
                  </a:lnTo>
                  <a:lnTo>
                    <a:pt x="145164" y="13529"/>
                  </a:lnTo>
                  <a:lnTo>
                    <a:pt x="138104" y="7214"/>
                  </a:lnTo>
                  <a:lnTo>
                    <a:pt x="129888" y="4174"/>
                  </a:lnTo>
                  <a:lnTo>
                    <a:pt x="102926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54466" y="631709"/>
              <a:ext cx="71037" cy="178986"/>
            </a:xfrm>
            <a:custGeom>
              <a:avLst/>
              <a:gdLst/>
              <a:ahLst/>
              <a:cxnLst/>
              <a:rect l="0" t="0" r="0" b="0"/>
              <a:pathLst>
                <a:path w="71037" h="178986">
                  <a:moveTo>
                    <a:pt x="0" y="0"/>
                  </a:moveTo>
                  <a:lnTo>
                    <a:pt x="42662" y="54115"/>
                  </a:lnTo>
                  <a:lnTo>
                    <a:pt x="64709" y="95048"/>
                  </a:lnTo>
                  <a:lnTo>
                    <a:pt x="71036" y="132018"/>
                  </a:lnTo>
                  <a:lnTo>
                    <a:pt x="68414" y="142994"/>
                  </a:lnTo>
                  <a:lnTo>
                    <a:pt x="56143" y="161429"/>
                  </a:lnTo>
                  <a:lnTo>
                    <a:pt x="45229" y="171182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03983" y="228811"/>
              <a:ext cx="176909" cy="423956"/>
            </a:xfrm>
            <a:custGeom>
              <a:avLst/>
              <a:gdLst/>
              <a:ahLst/>
              <a:cxnLst/>
              <a:rect l="0" t="0" r="0" b="0"/>
              <a:pathLst>
                <a:path w="176909" h="423956">
                  <a:moveTo>
                    <a:pt x="92680" y="423955"/>
                  </a:moveTo>
                  <a:lnTo>
                    <a:pt x="81502" y="412777"/>
                  </a:lnTo>
                  <a:lnTo>
                    <a:pt x="57836" y="350738"/>
                  </a:lnTo>
                  <a:lnTo>
                    <a:pt x="50832" y="299832"/>
                  </a:lnTo>
                  <a:lnTo>
                    <a:pt x="39397" y="241596"/>
                  </a:lnTo>
                  <a:lnTo>
                    <a:pt x="25873" y="179704"/>
                  </a:lnTo>
                  <a:lnTo>
                    <a:pt x="11937" y="122418"/>
                  </a:lnTo>
                  <a:lnTo>
                    <a:pt x="1038" y="66042"/>
                  </a:lnTo>
                  <a:lnTo>
                    <a:pt x="0" y="51985"/>
                  </a:lnTo>
                  <a:lnTo>
                    <a:pt x="2817" y="40275"/>
                  </a:lnTo>
                  <a:lnTo>
                    <a:pt x="15306" y="21024"/>
                  </a:lnTo>
                  <a:lnTo>
                    <a:pt x="42068" y="2621"/>
                  </a:lnTo>
                  <a:lnTo>
                    <a:pt x="61997" y="0"/>
                  </a:lnTo>
                  <a:lnTo>
                    <a:pt x="124345" y="14021"/>
                  </a:lnTo>
                  <a:lnTo>
                    <a:pt x="176908" y="34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38735" y="421139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19526" y="8334"/>
                  </a:lnTo>
                  <a:lnTo>
                    <a:pt x="71681" y="9878"/>
                  </a:lnTo>
                  <a:lnTo>
                    <a:pt x="2981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430760" y="536953"/>
              <a:ext cx="23832" cy="115814"/>
            </a:xfrm>
            <a:custGeom>
              <a:avLst/>
              <a:gdLst/>
              <a:ahLst/>
              <a:cxnLst/>
              <a:rect l="0" t="0" r="0" b="0"/>
              <a:pathLst>
                <a:path w="23832" h="115814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602" y="44322"/>
                  </a:lnTo>
                  <a:lnTo>
                    <a:pt x="20907" y="106584"/>
                  </a:lnTo>
                  <a:lnTo>
                    <a:pt x="2383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23005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33967" y="501100"/>
              <a:ext cx="131195" cy="120082"/>
            </a:xfrm>
            <a:custGeom>
              <a:avLst/>
              <a:gdLst/>
              <a:ahLst/>
              <a:cxnLst/>
              <a:rect l="0" t="0" r="0" b="0"/>
              <a:pathLst>
                <a:path w="131195" h="120082">
                  <a:moveTo>
                    <a:pt x="4852" y="46381"/>
                  </a:moveTo>
                  <a:lnTo>
                    <a:pt x="19323" y="80003"/>
                  </a:lnTo>
                  <a:lnTo>
                    <a:pt x="22787" y="110026"/>
                  </a:lnTo>
                  <a:lnTo>
                    <a:pt x="21488" y="109868"/>
                  </a:lnTo>
                  <a:lnTo>
                    <a:pt x="14070" y="89759"/>
                  </a:lnTo>
                  <a:lnTo>
                    <a:pt x="0" y="36019"/>
                  </a:lnTo>
                  <a:lnTo>
                    <a:pt x="1916" y="14870"/>
                  </a:lnTo>
                  <a:lnTo>
                    <a:pt x="7573" y="7826"/>
                  </a:lnTo>
                  <a:lnTo>
                    <a:pt x="26338" y="0"/>
                  </a:lnTo>
                  <a:lnTo>
                    <a:pt x="35554" y="253"/>
                  </a:lnTo>
                  <a:lnTo>
                    <a:pt x="52032" y="6772"/>
                  </a:lnTo>
                  <a:lnTo>
                    <a:pt x="88910" y="38427"/>
                  </a:lnTo>
                  <a:lnTo>
                    <a:pt x="116819" y="78475"/>
                  </a:lnTo>
                  <a:lnTo>
                    <a:pt x="131194" y="120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89390" y="300106"/>
              <a:ext cx="123170" cy="351859"/>
            </a:xfrm>
            <a:custGeom>
              <a:avLst/>
              <a:gdLst/>
              <a:ahLst/>
              <a:cxnLst/>
              <a:rect l="0" t="0" r="0" b="0"/>
              <a:pathLst>
                <a:path w="123170" h="351859">
                  <a:moveTo>
                    <a:pt x="70527" y="289489"/>
                  </a:moveTo>
                  <a:lnTo>
                    <a:pt x="81705" y="278311"/>
                  </a:lnTo>
                  <a:lnTo>
                    <a:pt x="87193" y="260345"/>
                  </a:lnTo>
                  <a:lnTo>
                    <a:pt x="88462" y="237932"/>
                  </a:lnTo>
                  <a:lnTo>
                    <a:pt x="85128" y="216272"/>
                  </a:lnTo>
                  <a:lnTo>
                    <a:pt x="77921" y="209092"/>
                  </a:lnTo>
                  <a:lnTo>
                    <a:pt x="54316" y="201115"/>
                  </a:lnTo>
                  <a:lnTo>
                    <a:pt x="43343" y="201327"/>
                  </a:lnTo>
                  <a:lnTo>
                    <a:pt x="24910" y="207802"/>
                  </a:lnTo>
                  <a:lnTo>
                    <a:pt x="12038" y="221599"/>
                  </a:lnTo>
                  <a:lnTo>
                    <a:pt x="3588" y="240598"/>
                  </a:lnTo>
                  <a:lnTo>
                    <a:pt x="0" y="278773"/>
                  </a:lnTo>
                  <a:lnTo>
                    <a:pt x="6997" y="323099"/>
                  </a:lnTo>
                  <a:lnTo>
                    <a:pt x="17335" y="343811"/>
                  </a:lnTo>
                  <a:lnTo>
                    <a:pt x="25707" y="349101"/>
                  </a:lnTo>
                  <a:lnTo>
                    <a:pt x="47488" y="351858"/>
                  </a:lnTo>
                  <a:lnTo>
                    <a:pt x="57507" y="348616"/>
                  </a:lnTo>
                  <a:lnTo>
                    <a:pt x="74879" y="335655"/>
                  </a:lnTo>
                  <a:lnTo>
                    <a:pt x="92223" y="308627"/>
                  </a:lnTo>
                  <a:lnTo>
                    <a:pt x="99183" y="261625"/>
                  </a:lnTo>
                  <a:lnTo>
                    <a:pt x="101244" y="203244"/>
                  </a:lnTo>
                  <a:lnTo>
                    <a:pt x="108007" y="145851"/>
                  </a:lnTo>
                  <a:lnTo>
                    <a:pt x="100503" y="94480"/>
                  </a:lnTo>
                  <a:lnTo>
                    <a:pt x="87757" y="34290"/>
                  </a:lnTo>
                  <a:lnTo>
                    <a:pt x="71863" y="2655"/>
                  </a:lnTo>
                  <a:lnTo>
                    <a:pt x="66738" y="0"/>
                  </a:lnTo>
                  <a:lnTo>
                    <a:pt x="62152" y="1740"/>
                  </a:lnTo>
                  <a:lnTo>
                    <a:pt x="57925" y="6410"/>
                  </a:lnTo>
                  <a:lnTo>
                    <a:pt x="51975" y="40927"/>
                  </a:lnTo>
                  <a:lnTo>
                    <a:pt x="51134" y="102654"/>
                  </a:lnTo>
                  <a:lnTo>
                    <a:pt x="64140" y="157307"/>
                  </a:lnTo>
                  <a:lnTo>
                    <a:pt x="79164" y="206651"/>
                  </a:lnTo>
                  <a:lnTo>
                    <a:pt x="94720" y="264547"/>
                  </a:lnTo>
                  <a:lnTo>
                    <a:pt x="123169" y="321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768787" y="1252891"/>
            <a:ext cx="3524781" cy="842281"/>
            <a:chOff x="1768787" y="1252891"/>
            <a:chExt cx="3524781" cy="842281"/>
          </a:xfrm>
        </p:grpSpPr>
        <p:sp>
          <p:nvSpPr>
            <p:cNvPr id="54" name="Freeform 53"/>
            <p:cNvSpPr/>
            <p:nvPr/>
          </p:nvSpPr>
          <p:spPr>
            <a:xfrm>
              <a:off x="2055902" y="1410818"/>
              <a:ext cx="18213" cy="494841"/>
            </a:xfrm>
            <a:custGeom>
              <a:avLst/>
              <a:gdLst/>
              <a:ahLst/>
              <a:cxnLst/>
              <a:rect l="0" t="0" r="0" b="0"/>
              <a:pathLst>
                <a:path w="18213" h="494841">
                  <a:moveTo>
                    <a:pt x="18212" y="0"/>
                  </a:moveTo>
                  <a:lnTo>
                    <a:pt x="6759" y="48931"/>
                  </a:lnTo>
                  <a:lnTo>
                    <a:pt x="0" y="99896"/>
                  </a:lnTo>
                  <a:lnTo>
                    <a:pt x="1117" y="159450"/>
                  </a:lnTo>
                  <a:lnTo>
                    <a:pt x="5738" y="215311"/>
                  </a:lnTo>
                  <a:lnTo>
                    <a:pt x="7107" y="270856"/>
                  </a:lnTo>
                  <a:lnTo>
                    <a:pt x="10632" y="326699"/>
                  </a:lnTo>
                  <a:lnTo>
                    <a:pt x="15966" y="374830"/>
                  </a:lnTo>
                  <a:lnTo>
                    <a:pt x="14427" y="427306"/>
                  </a:lnTo>
                  <a:lnTo>
                    <a:pt x="9681" y="466251"/>
                  </a:lnTo>
                  <a:lnTo>
                    <a:pt x="7683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1358374"/>
              <a:ext cx="518899" cy="315658"/>
            </a:xfrm>
            <a:custGeom>
              <a:avLst/>
              <a:gdLst/>
              <a:ahLst/>
              <a:cxnLst/>
              <a:rect l="0" t="0" r="0" b="0"/>
              <a:pathLst>
                <a:path w="518899" h="315658">
                  <a:moveTo>
                    <a:pt x="0" y="147201"/>
                  </a:moveTo>
                  <a:lnTo>
                    <a:pt x="5589" y="124844"/>
                  </a:lnTo>
                  <a:lnTo>
                    <a:pt x="17692" y="107629"/>
                  </a:lnTo>
                  <a:lnTo>
                    <a:pt x="69115" y="63196"/>
                  </a:lnTo>
                  <a:lnTo>
                    <a:pt x="125738" y="29077"/>
                  </a:lnTo>
                  <a:lnTo>
                    <a:pt x="174576" y="11260"/>
                  </a:lnTo>
                  <a:lnTo>
                    <a:pt x="234266" y="2065"/>
                  </a:lnTo>
                  <a:lnTo>
                    <a:pt x="288171" y="472"/>
                  </a:lnTo>
                  <a:lnTo>
                    <a:pt x="343007" y="0"/>
                  </a:lnTo>
                  <a:lnTo>
                    <a:pt x="390711" y="11039"/>
                  </a:lnTo>
                  <a:lnTo>
                    <a:pt x="447581" y="36900"/>
                  </a:lnTo>
                  <a:lnTo>
                    <a:pt x="481617" y="65776"/>
                  </a:lnTo>
                  <a:lnTo>
                    <a:pt x="505870" y="103448"/>
                  </a:lnTo>
                  <a:lnTo>
                    <a:pt x="516509" y="130484"/>
                  </a:lnTo>
                  <a:lnTo>
                    <a:pt x="518898" y="158099"/>
                  </a:lnTo>
                  <a:lnTo>
                    <a:pt x="517898" y="172013"/>
                  </a:lnTo>
                  <a:lnTo>
                    <a:pt x="507427" y="196833"/>
                  </a:lnTo>
                  <a:lnTo>
                    <a:pt x="455102" y="259630"/>
                  </a:lnTo>
                  <a:lnTo>
                    <a:pt x="436234" y="275548"/>
                  </a:lnTo>
                  <a:lnTo>
                    <a:pt x="379581" y="301712"/>
                  </a:lnTo>
                  <a:lnTo>
                    <a:pt x="326384" y="315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86413" y="1252891"/>
              <a:ext cx="261525" cy="715939"/>
            </a:xfrm>
            <a:custGeom>
              <a:avLst/>
              <a:gdLst/>
              <a:ahLst/>
              <a:cxnLst/>
              <a:rect l="0" t="0" r="0" b="0"/>
              <a:pathLst>
                <a:path w="261525" h="715939">
                  <a:moveTo>
                    <a:pt x="261524" y="0"/>
                  </a:moveTo>
                  <a:lnTo>
                    <a:pt x="237478" y="9575"/>
                  </a:lnTo>
                  <a:lnTo>
                    <a:pt x="201931" y="39403"/>
                  </a:lnTo>
                  <a:lnTo>
                    <a:pt x="152734" y="97337"/>
                  </a:lnTo>
                  <a:lnTo>
                    <a:pt x="103597" y="155678"/>
                  </a:lnTo>
                  <a:lnTo>
                    <a:pt x="90729" y="172135"/>
                  </a:lnTo>
                  <a:lnTo>
                    <a:pt x="53424" y="234037"/>
                  </a:lnTo>
                  <a:lnTo>
                    <a:pt x="21781" y="295009"/>
                  </a:lnTo>
                  <a:lnTo>
                    <a:pt x="14592" y="317118"/>
                  </a:lnTo>
                  <a:lnTo>
                    <a:pt x="4009" y="377574"/>
                  </a:lnTo>
                  <a:lnTo>
                    <a:pt x="0" y="432538"/>
                  </a:lnTo>
                  <a:lnTo>
                    <a:pt x="4401" y="495097"/>
                  </a:lnTo>
                  <a:lnTo>
                    <a:pt x="16369" y="553902"/>
                  </a:lnTo>
                  <a:lnTo>
                    <a:pt x="23105" y="577241"/>
                  </a:lnTo>
                  <a:lnTo>
                    <a:pt x="36237" y="596193"/>
                  </a:lnTo>
                  <a:lnTo>
                    <a:pt x="98839" y="658559"/>
                  </a:lnTo>
                  <a:lnTo>
                    <a:pt x="129483" y="682949"/>
                  </a:lnTo>
                  <a:lnTo>
                    <a:pt x="187825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76930" y="1599700"/>
              <a:ext cx="211794" cy="209638"/>
            </a:xfrm>
            <a:custGeom>
              <a:avLst/>
              <a:gdLst/>
              <a:ahLst/>
              <a:cxnLst/>
              <a:rect l="0" t="0" r="0" b="0"/>
              <a:pathLst>
                <a:path w="211794" h="209638">
                  <a:moveTo>
                    <a:pt x="18365" y="116445"/>
                  </a:moveTo>
                  <a:lnTo>
                    <a:pt x="3711" y="165997"/>
                  </a:lnTo>
                  <a:lnTo>
                    <a:pt x="4638" y="209637"/>
                  </a:lnTo>
                  <a:lnTo>
                    <a:pt x="3365" y="207819"/>
                  </a:lnTo>
                  <a:lnTo>
                    <a:pt x="0" y="192150"/>
                  </a:lnTo>
                  <a:lnTo>
                    <a:pt x="959" y="137551"/>
                  </a:lnTo>
                  <a:lnTo>
                    <a:pt x="12067" y="81359"/>
                  </a:lnTo>
                  <a:lnTo>
                    <a:pt x="27677" y="44828"/>
                  </a:lnTo>
                  <a:lnTo>
                    <a:pt x="47120" y="17366"/>
                  </a:lnTo>
                  <a:lnTo>
                    <a:pt x="67020" y="4949"/>
                  </a:lnTo>
                  <a:lnTo>
                    <a:pt x="78878" y="0"/>
                  </a:lnTo>
                  <a:lnTo>
                    <a:pt x="104531" y="741"/>
                  </a:lnTo>
                  <a:lnTo>
                    <a:pt x="142162" y="14312"/>
                  </a:lnTo>
                  <a:lnTo>
                    <a:pt x="163463" y="27769"/>
                  </a:lnTo>
                  <a:lnTo>
                    <a:pt x="187439" y="55075"/>
                  </a:lnTo>
                  <a:lnTo>
                    <a:pt x="210544" y="106153"/>
                  </a:lnTo>
                  <a:lnTo>
                    <a:pt x="211793" y="130198"/>
                  </a:lnTo>
                  <a:lnTo>
                    <a:pt x="207878" y="190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57424" y="1635038"/>
              <a:ext cx="194511" cy="189294"/>
            </a:xfrm>
            <a:custGeom>
              <a:avLst/>
              <a:gdLst/>
              <a:ahLst/>
              <a:cxnLst/>
              <a:rect l="0" t="0" r="0" b="0"/>
              <a:pathLst>
                <a:path w="194511" h="189294">
                  <a:moveTo>
                    <a:pt x="148482" y="17936"/>
                  </a:moveTo>
                  <a:lnTo>
                    <a:pt x="137304" y="6757"/>
                  </a:lnTo>
                  <a:lnTo>
                    <a:pt x="119338" y="1269"/>
                  </a:lnTo>
                  <a:lnTo>
                    <a:pt x="96925" y="0"/>
                  </a:lnTo>
                  <a:lnTo>
                    <a:pt x="75265" y="3335"/>
                  </a:lnTo>
                  <a:lnTo>
                    <a:pt x="57060" y="11837"/>
                  </a:lnTo>
                  <a:lnTo>
                    <a:pt x="41170" y="24584"/>
                  </a:lnTo>
                  <a:lnTo>
                    <a:pt x="4788" y="71454"/>
                  </a:lnTo>
                  <a:lnTo>
                    <a:pt x="0" y="92024"/>
                  </a:lnTo>
                  <a:lnTo>
                    <a:pt x="6459" y="139415"/>
                  </a:lnTo>
                  <a:lnTo>
                    <a:pt x="18680" y="160054"/>
                  </a:lnTo>
                  <a:lnTo>
                    <a:pt x="36980" y="175856"/>
                  </a:lnTo>
                  <a:lnTo>
                    <a:pt x="60711" y="186778"/>
                  </a:lnTo>
                  <a:lnTo>
                    <a:pt x="86856" y="189293"/>
                  </a:lnTo>
                  <a:lnTo>
                    <a:pt x="136179" y="181376"/>
                  </a:lnTo>
                  <a:lnTo>
                    <a:pt x="155103" y="168954"/>
                  </a:lnTo>
                  <a:lnTo>
                    <a:pt x="170142" y="151736"/>
                  </a:lnTo>
                  <a:lnTo>
                    <a:pt x="193261" y="101759"/>
                  </a:lnTo>
                  <a:lnTo>
                    <a:pt x="194510" y="80927"/>
                  </a:lnTo>
                  <a:lnTo>
                    <a:pt x="189996" y="59970"/>
                  </a:lnTo>
                  <a:lnTo>
                    <a:pt x="174301" y="30780"/>
                  </a:lnTo>
                  <a:lnTo>
                    <a:pt x="148482" y="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65293" y="1368704"/>
              <a:ext cx="30127" cy="463255"/>
            </a:xfrm>
            <a:custGeom>
              <a:avLst/>
              <a:gdLst/>
              <a:ahLst/>
              <a:cxnLst/>
              <a:rect l="0" t="0" r="0" b="0"/>
              <a:pathLst>
                <a:path w="30127" h="463255">
                  <a:moveTo>
                    <a:pt x="9069" y="0"/>
                  </a:moveTo>
                  <a:lnTo>
                    <a:pt x="3480" y="62093"/>
                  </a:lnTo>
                  <a:lnTo>
                    <a:pt x="4" y="111205"/>
                  </a:lnTo>
                  <a:lnTo>
                    <a:pt x="0" y="172702"/>
                  </a:lnTo>
                  <a:lnTo>
                    <a:pt x="6931" y="222977"/>
                  </a:lnTo>
                  <a:lnTo>
                    <a:pt x="11555" y="270008"/>
                  </a:lnTo>
                  <a:lnTo>
                    <a:pt x="17215" y="328397"/>
                  </a:lnTo>
                  <a:lnTo>
                    <a:pt x="18892" y="383912"/>
                  </a:lnTo>
                  <a:lnTo>
                    <a:pt x="26740" y="447087"/>
                  </a:lnTo>
                  <a:lnTo>
                    <a:pt x="3012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95378" y="1579274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8295" y="9065"/>
                  </a:lnTo>
                  <a:lnTo>
                    <a:pt x="232326" y="15684"/>
                  </a:lnTo>
                  <a:lnTo>
                    <a:pt x="176072" y="19465"/>
                  </a:lnTo>
                  <a:lnTo>
                    <a:pt x="114951" y="20585"/>
                  </a:lnTo>
                  <a:lnTo>
                    <a:pt x="57976" y="209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33836" y="1347647"/>
              <a:ext cx="51180" cy="526426"/>
            </a:xfrm>
            <a:custGeom>
              <a:avLst/>
              <a:gdLst/>
              <a:ahLst/>
              <a:cxnLst/>
              <a:rect l="0" t="0" r="0" b="0"/>
              <a:pathLst>
                <a:path w="51180" h="526426">
                  <a:moveTo>
                    <a:pt x="9065" y="0"/>
                  </a:moveTo>
                  <a:lnTo>
                    <a:pt x="5946" y="59358"/>
                  </a:lnTo>
                  <a:lnTo>
                    <a:pt x="0" y="110121"/>
                  </a:lnTo>
                  <a:lnTo>
                    <a:pt x="2306" y="149938"/>
                  </a:lnTo>
                  <a:lnTo>
                    <a:pt x="7063" y="212492"/>
                  </a:lnTo>
                  <a:lnTo>
                    <a:pt x="8670" y="275551"/>
                  </a:lnTo>
                  <a:lnTo>
                    <a:pt x="17393" y="336576"/>
                  </a:lnTo>
                  <a:lnTo>
                    <a:pt x="27000" y="395954"/>
                  </a:lnTo>
                  <a:lnTo>
                    <a:pt x="37607" y="456070"/>
                  </a:lnTo>
                  <a:lnTo>
                    <a:pt x="42868" y="497000"/>
                  </a:lnTo>
                  <a:lnTo>
                    <a:pt x="51179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11274" y="1560412"/>
              <a:ext cx="379027" cy="29392"/>
            </a:xfrm>
            <a:custGeom>
              <a:avLst/>
              <a:gdLst/>
              <a:ahLst/>
              <a:cxnLst/>
              <a:rect l="0" t="0" r="0" b="0"/>
              <a:pathLst>
                <a:path w="379027" h="29392">
                  <a:moveTo>
                    <a:pt x="379026" y="8334"/>
                  </a:moveTo>
                  <a:lnTo>
                    <a:pt x="321762" y="0"/>
                  </a:lnTo>
                  <a:lnTo>
                    <a:pt x="272372" y="1575"/>
                  </a:lnTo>
                  <a:lnTo>
                    <a:pt x="223812" y="6331"/>
                  </a:lnTo>
                  <a:lnTo>
                    <a:pt x="173550" y="7741"/>
                  </a:lnTo>
                  <a:lnTo>
                    <a:pt x="110451" y="13806"/>
                  </a:lnTo>
                  <a:lnTo>
                    <a:pt x="49720" y="19033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66581" y="1631917"/>
              <a:ext cx="405574" cy="226237"/>
            </a:xfrm>
            <a:custGeom>
              <a:avLst/>
              <a:gdLst/>
              <a:ahLst/>
              <a:cxnLst/>
              <a:rect l="0" t="0" r="0" b="0"/>
              <a:pathLst>
                <a:path w="405574" h="226237">
                  <a:moveTo>
                    <a:pt x="23719" y="10528"/>
                  </a:moveTo>
                  <a:lnTo>
                    <a:pt x="12541" y="21707"/>
                  </a:lnTo>
                  <a:lnTo>
                    <a:pt x="0" y="56604"/>
                  </a:lnTo>
                  <a:lnTo>
                    <a:pt x="54" y="98400"/>
                  </a:lnTo>
                  <a:lnTo>
                    <a:pt x="11722" y="154444"/>
                  </a:lnTo>
                  <a:lnTo>
                    <a:pt x="35344" y="204336"/>
                  </a:lnTo>
                  <a:lnTo>
                    <a:pt x="41998" y="213433"/>
                  </a:lnTo>
                  <a:lnTo>
                    <a:pt x="51113" y="219497"/>
                  </a:lnTo>
                  <a:lnTo>
                    <a:pt x="73718" y="226236"/>
                  </a:lnTo>
                  <a:lnTo>
                    <a:pt x="96244" y="222992"/>
                  </a:lnTo>
                  <a:lnTo>
                    <a:pt x="125537" y="208011"/>
                  </a:lnTo>
                  <a:lnTo>
                    <a:pt x="141501" y="193055"/>
                  </a:lnTo>
                  <a:lnTo>
                    <a:pt x="172345" y="137568"/>
                  </a:lnTo>
                  <a:lnTo>
                    <a:pt x="179809" y="97017"/>
                  </a:lnTo>
                  <a:lnTo>
                    <a:pt x="183442" y="118563"/>
                  </a:lnTo>
                  <a:lnTo>
                    <a:pt x="210883" y="168818"/>
                  </a:lnTo>
                  <a:lnTo>
                    <a:pt x="242302" y="194559"/>
                  </a:lnTo>
                  <a:lnTo>
                    <a:pt x="286836" y="205826"/>
                  </a:lnTo>
                  <a:lnTo>
                    <a:pt x="313795" y="202222"/>
                  </a:lnTo>
                  <a:lnTo>
                    <a:pt x="337476" y="191652"/>
                  </a:lnTo>
                  <a:lnTo>
                    <a:pt x="386351" y="151883"/>
                  </a:lnTo>
                  <a:lnTo>
                    <a:pt x="398578" y="127945"/>
                  </a:lnTo>
                  <a:lnTo>
                    <a:pt x="405573" y="100148"/>
                  </a:lnTo>
                  <a:lnTo>
                    <a:pt x="402933" y="64768"/>
                  </a:lnTo>
                  <a:lnTo>
                    <a:pt x="393572" y="33228"/>
                  </a:lnTo>
                  <a:lnTo>
                    <a:pt x="3711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95668" y="174773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95668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11482" y="1661272"/>
              <a:ext cx="193461" cy="212801"/>
            </a:xfrm>
            <a:custGeom>
              <a:avLst/>
              <a:gdLst/>
              <a:ahLst/>
              <a:cxnLst/>
              <a:rect l="0" t="0" r="0" b="0"/>
              <a:pathLst>
                <a:path w="193461" h="212801">
                  <a:moveTo>
                    <a:pt x="0" y="65401"/>
                  </a:moveTo>
                  <a:lnTo>
                    <a:pt x="14654" y="118429"/>
                  </a:lnTo>
                  <a:lnTo>
                    <a:pt x="28197" y="174705"/>
                  </a:lnTo>
                  <a:lnTo>
                    <a:pt x="36300" y="203852"/>
                  </a:lnTo>
                  <a:lnTo>
                    <a:pt x="35899" y="203325"/>
                  </a:lnTo>
                  <a:lnTo>
                    <a:pt x="34461" y="199465"/>
                  </a:lnTo>
                  <a:lnTo>
                    <a:pt x="28844" y="146949"/>
                  </a:lnTo>
                  <a:lnTo>
                    <a:pt x="14846" y="86322"/>
                  </a:lnTo>
                  <a:lnTo>
                    <a:pt x="12447" y="60271"/>
                  </a:lnTo>
                  <a:lnTo>
                    <a:pt x="17620" y="36215"/>
                  </a:lnTo>
                  <a:lnTo>
                    <a:pt x="22275" y="24887"/>
                  </a:lnTo>
                  <a:lnTo>
                    <a:pt x="36806" y="9180"/>
                  </a:lnTo>
                  <a:lnTo>
                    <a:pt x="45594" y="3354"/>
                  </a:lnTo>
                  <a:lnTo>
                    <a:pt x="67837" y="0"/>
                  </a:lnTo>
                  <a:lnTo>
                    <a:pt x="80319" y="743"/>
                  </a:lnTo>
                  <a:lnTo>
                    <a:pt x="100428" y="10928"/>
                  </a:lnTo>
                  <a:lnTo>
                    <a:pt x="146975" y="57188"/>
                  </a:lnTo>
                  <a:lnTo>
                    <a:pt x="179896" y="116731"/>
                  </a:lnTo>
                  <a:lnTo>
                    <a:pt x="192252" y="154829"/>
                  </a:lnTo>
                  <a:lnTo>
                    <a:pt x="193460" y="178847"/>
                  </a:lnTo>
                  <a:lnTo>
                    <a:pt x="189512" y="212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36967" y="1617263"/>
              <a:ext cx="257463" cy="242951"/>
            </a:xfrm>
            <a:custGeom>
              <a:avLst/>
              <a:gdLst/>
              <a:ahLst/>
              <a:cxnLst/>
              <a:rect l="0" t="0" r="0" b="0"/>
              <a:pathLst>
                <a:path w="257463" h="242951">
                  <a:moveTo>
                    <a:pt x="185126" y="14654"/>
                  </a:moveTo>
                  <a:lnTo>
                    <a:pt x="135574" y="0"/>
                  </a:lnTo>
                  <a:lnTo>
                    <a:pt x="96224" y="1083"/>
                  </a:lnTo>
                  <a:lnTo>
                    <a:pt x="60519" y="8813"/>
                  </a:lnTo>
                  <a:lnTo>
                    <a:pt x="33302" y="24101"/>
                  </a:lnTo>
                  <a:lnTo>
                    <a:pt x="10420" y="43449"/>
                  </a:lnTo>
                  <a:lnTo>
                    <a:pt x="2194" y="63327"/>
                  </a:lnTo>
                  <a:lnTo>
                    <a:pt x="0" y="75178"/>
                  </a:lnTo>
                  <a:lnTo>
                    <a:pt x="3217" y="85419"/>
                  </a:lnTo>
                  <a:lnTo>
                    <a:pt x="19270" y="103037"/>
                  </a:lnTo>
                  <a:lnTo>
                    <a:pt x="42002" y="112427"/>
                  </a:lnTo>
                  <a:lnTo>
                    <a:pt x="100313" y="118455"/>
                  </a:lnTo>
                  <a:lnTo>
                    <a:pt x="158581" y="128051"/>
                  </a:lnTo>
                  <a:lnTo>
                    <a:pt x="215989" y="144649"/>
                  </a:lnTo>
                  <a:lnTo>
                    <a:pt x="248083" y="160665"/>
                  </a:lnTo>
                  <a:lnTo>
                    <a:pt x="254003" y="168147"/>
                  </a:lnTo>
                  <a:lnTo>
                    <a:pt x="256780" y="176644"/>
                  </a:lnTo>
                  <a:lnTo>
                    <a:pt x="257462" y="185818"/>
                  </a:lnTo>
                  <a:lnTo>
                    <a:pt x="251980" y="205370"/>
                  </a:lnTo>
                  <a:lnTo>
                    <a:pt x="247243" y="215497"/>
                  </a:lnTo>
                  <a:lnTo>
                    <a:pt x="229501" y="229869"/>
                  </a:lnTo>
                  <a:lnTo>
                    <a:pt x="206018" y="238987"/>
                  </a:lnTo>
                  <a:lnTo>
                    <a:pt x="166489" y="242950"/>
                  </a:lnTo>
                  <a:lnTo>
                    <a:pt x="111211" y="234401"/>
                  </a:lnTo>
                  <a:lnTo>
                    <a:pt x="58784" y="22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79979" y="1368704"/>
              <a:ext cx="313589" cy="726468"/>
            </a:xfrm>
            <a:custGeom>
              <a:avLst/>
              <a:gdLst/>
              <a:ahLst/>
              <a:cxnLst/>
              <a:rect l="0" t="0" r="0" b="0"/>
              <a:pathLst>
                <a:path w="313589" h="726468">
                  <a:moveTo>
                    <a:pt x="0" y="0"/>
                  </a:moveTo>
                  <a:lnTo>
                    <a:pt x="58794" y="44322"/>
                  </a:lnTo>
                  <a:lnTo>
                    <a:pt x="115237" y="89458"/>
                  </a:lnTo>
                  <a:lnTo>
                    <a:pt x="168380" y="140679"/>
                  </a:lnTo>
                  <a:lnTo>
                    <a:pt x="219919" y="199157"/>
                  </a:lnTo>
                  <a:lnTo>
                    <a:pt x="259085" y="258157"/>
                  </a:lnTo>
                  <a:lnTo>
                    <a:pt x="291597" y="315189"/>
                  </a:lnTo>
                  <a:lnTo>
                    <a:pt x="308204" y="363427"/>
                  </a:lnTo>
                  <a:lnTo>
                    <a:pt x="313588" y="415348"/>
                  </a:lnTo>
                  <a:lnTo>
                    <a:pt x="309594" y="458418"/>
                  </a:lnTo>
                  <a:lnTo>
                    <a:pt x="286102" y="515260"/>
                  </a:lnTo>
                  <a:lnTo>
                    <a:pt x="265004" y="557885"/>
                  </a:lnTo>
                  <a:lnTo>
                    <a:pt x="209803" y="621171"/>
                  </a:lnTo>
                  <a:lnTo>
                    <a:pt x="154707" y="670703"/>
                  </a:lnTo>
                  <a:lnTo>
                    <a:pt x="96889" y="707338"/>
                  </a:lnTo>
                  <a:lnTo>
                    <a:pt x="63171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26383" y="2547896"/>
            <a:ext cx="8686012" cy="555139"/>
            <a:chOff x="326383" y="2547896"/>
            <a:chExt cx="8686012" cy="555139"/>
          </a:xfrm>
        </p:grpSpPr>
        <p:sp>
          <p:nvSpPr>
            <p:cNvPr id="70" name="Freeform 69"/>
            <p:cNvSpPr/>
            <p:nvPr/>
          </p:nvSpPr>
          <p:spPr>
            <a:xfrm>
              <a:off x="326383" y="2547896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065" y="205166"/>
                  </a:lnTo>
                  <a:lnTo>
                    <a:pt x="15684" y="264731"/>
                  </a:lnTo>
                  <a:lnTo>
                    <a:pt x="19465" y="321244"/>
                  </a:lnTo>
                  <a:lnTo>
                    <a:pt x="21912" y="383166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5896" y="256895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0095" y="156280"/>
                  </a:lnTo>
                  <a:lnTo>
                    <a:pt x="10400" y="207612"/>
                  </a:lnTo>
                  <a:lnTo>
                    <a:pt x="17739" y="268954"/>
                  </a:lnTo>
                  <a:lnTo>
                    <a:pt x="20401" y="32301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8497" y="279005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0"/>
                  </a:lnTo>
                  <a:lnTo>
                    <a:pt x="1956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7968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7675" y="2755974"/>
              <a:ext cx="169849" cy="149940"/>
            </a:xfrm>
            <a:custGeom>
              <a:avLst/>
              <a:gdLst/>
              <a:ahLst/>
              <a:cxnLst/>
              <a:rect l="0" t="0" r="0" b="0"/>
              <a:pathLst>
                <a:path w="169849" h="149940">
                  <a:moveTo>
                    <a:pt x="117205" y="76191"/>
                  </a:moveTo>
                  <a:lnTo>
                    <a:pt x="117205" y="53835"/>
                  </a:lnTo>
                  <a:lnTo>
                    <a:pt x="106027" y="23164"/>
                  </a:lnTo>
                  <a:lnTo>
                    <a:pt x="91180" y="8560"/>
                  </a:lnTo>
                  <a:lnTo>
                    <a:pt x="82308" y="3028"/>
                  </a:lnTo>
                  <a:lnTo>
                    <a:pt x="59971" y="0"/>
                  </a:lnTo>
                  <a:lnTo>
                    <a:pt x="47464" y="831"/>
                  </a:lnTo>
                  <a:lnTo>
                    <a:pt x="37956" y="4894"/>
                  </a:lnTo>
                  <a:lnTo>
                    <a:pt x="24271" y="18767"/>
                  </a:lnTo>
                  <a:lnTo>
                    <a:pt x="4402" y="46309"/>
                  </a:lnTo>
                  <a:lnTo>
                    <a:pt x="0" y="69539"/>
                  </a:lnTo>
                  <a:lnTo>
                    <a:pt x="6706" y="116991"/>
                  </a:lnTo>
                  <a:lnTo>
                    <a:pt x="21554" y="143912"/>
                  </a:lnTo>
                  <a:lnTo>
                    <a:pt x="28871" y="148245"/>
                  </a:lnTo>
                  <a:lnTo>
                    <a:pt x="46360" y="149939"/>
                  </a:lnTo>
                  <a:lnTo>
                    <a:pt x="53598" y="145244"/>
                  </a:lnTo>
                  <a:lnTo>
                    <a:pt x="64759" y="127548"/>
                  </a:lnTo>
                  <a:lnTo>
                    <a:pt x="73050" y="70825"/>
                  </a:lnTo>
                  <a:lnTo>
                    <a:pt x="75656" y="35737"/>
                  </a:lnTo>
                  <a:lnTo>
                    <a:pt x="77808" y="35184"/>
                  </a:lnTo>
                  <a:lnTo>
                    <a:pt x="83318" y="43928"/>
                  </a:lnTo>
                  <a:lnTo>
                    <a:pt x="105613" y="96943"/>
                  </a:lnTo>
                  <a:lnTo>
                    <a:pt x="121412" y="113101"/>
                  </a:lnTo>
                  <a:lnTo>
                    <a:pt x="169848" y="139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7523" y="2747937"/>
              <a:ext cx="105286" cy="140201"/>
            </a:xfrm>
            <a:custGeom>
              <a:avLst/>
              <a:gdLst/>
              <a:ahLst/>
              <a:cxnLst/>
              <a:rect l="0" t="0" r="0" b="0"/>
              <a:pathLst>
                <a:path w="105286" h="140201">
                  <a:moveTo>
                    <a:pt x="0" y="21057"/>
                  </a:moveTo>
                  <a:lnTo>
                    <a:pt x="26364" y="82168"/>
                  </a:lnTo>
                  <a:lnTo>
                    <a:pt x="59898" y="136600"/>
                  </a:lnTo>
                  <a:lnTo>
                    <a:pt x="65668" y="140200"/>
                  </a:lnTo>
                  <a:lnTo>
                    <a:pt x="70685" y="139090"/>
                  </a:lnTo>
                  <a:lnTo>
                    <a:pt x="75199" y="134841"/>
                  </a:lnTo>
                  <a:lnTo>
                    <a:pt x="87142" y="112093"/>
                  </a:lnTo>
                  <a:lnTo>
                    <a:pt x="94422" y="6339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05450" y="2779523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5641" y="17981"/>
                  </a:lnTo>
                  <a:lnTo>
                    <a:pt x="38437" y="74353"/>
                  </a:lnTo>
                  <a:lnTo>
                    <a:pt x="52610" y="109703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37036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010735" y="2766478"/>
              <a:ext cx="136872" cy="91293"/>
            </a:xfrm>
            <a:custGeom>
              <a:avLst/>
              <a:gdLst/>
              <a:ahLst/>
              <a:cxnLst/>
              <a:rect l="0" t="0" r="0" b="0"/>
              <a:pathLst>
                <a:path w="136872" h="91293">
                  <a:moveTo>
                    <a:pt x="0" y="55159"/>
                  </a:moveTo>
                  <a:lnTo>
                    <a:pt x="15641" y="73140"/>
                  </a:lnTo>
                  <a:lnTo>
                    <a:pt x="23719" y="90057"/>
                  </a:lnTo>
                  <a:lnTo>
                    <a:pt x="26342" y="91292"/>
                  </a:lnTo>
                  <a:lnTo>
                    <a:pt x="28090" y="87437"/>
                  </a:lnTo>
                  <a:lnTo>
                    <a:pt x="28862" y="71844"/>
                  </a:lnTo>
                  <a:lnTo>
                    <a:pt x="25060" y="43335"/>
                  </a:lnTo>
                  <a:lnTo>
                    <a:pt x="27905" y="22998"/>
                  </a:lnTo>
                  <a:lnTo>
                    <a:pt x="32642" y="15001"/>
                  </a:lnTo>
                  <a:lnTo>
                    <a:pt x="47263" y="2996"/>
                  </a:lnTo>
                  <a:lnTo>
                    <a:pt x="65460" y="0"/>
                  </a:lnTo>
                  <a:lnTo>
                    <a:pt x="75225" y="839"/>
                  </a:lnTo>
                  <a:lnTo>
                    <a:pt x="92315" y="11129"/>
                  </a:lnTo>
                  <a:lnTo>
                    <a:pt x="106540" y="27402"/>
                  </a:lnTo>
                  <a:lnTo>
                    <a:pt x="136871" y="86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05492" y="2768717"/>
              <a:ext cx="229109" cy="284548"/>
            </a:xfrm>
            <a:custGeom>
              <a:avLst/>
              <a:gdLst/>
              <a:ahLst/>
              <a:cxnLst/>
              <a:rect l="0" t="0" r="0" b="0"/>
              <a:pathLst>
                <a:path w="229109" h="284548">
                  <a:moveTo>
                    <a:pt x="189513" y="52920"/>
                  </a:moveTo>
                  <a:lnTo>
                    <a:pt x="183923" y="30563"/>
                  </a:lnTo>
                  <a:lnTo>
                    <a:pt x="171821" y="13348"/>
                  </a:lnTo>
                  <a:lnTo>
                    <a:pt x="163680" y="5482"/>
                  </a:lnTo>
                  <a:lnTo>
                    <a:pt x="153574" y="1407"/>
                  </a:lnTo>
                  <a:lnTo>
                    <a:pt x="129866" y="0"/>
                  </a:lnTo>
                  <a:lnTo>
                    <a:pt x="109971" y="6393"/>
                  </a:lnTo>
                  <a:lnTo>
                    <a:pt x="101390" y="11373"/>
                  </a:lnTo>
                  <a:lnTo>
                    <a:pt x="88736" y="26266"/>
                  </a:lnTo>
                  <a:lnTo>
                    <a:pt x="83723" y="35151"/>
                  </a:lnTo>
                  <a:lnTo>
                    <a:pt x="82722" y="44583"/>
                  </a:lnTo>
                  <a:lnTo>
                    <a:pt x="87848" y="64423"/>
                  </a:lnTo>
                  <a:lnTo>
                    <a:pt x="93660" y="69947"/>
                  </a:lnTo>
                  <a:lnTo>
                    <a:pt x="101044" y="72460"/>
                  </a:lnTo>
                  <a:lnTo>
                    <a:pt x="109477" y="72966"/>
                  </a:lnTo>
                  <a:lnTo>
                    <a:pt x="125085" y="67288"/>
                  </a:lnTo>
                  <a:lnTo>
                    <a:pt x="154169" y="44580"/>
                  </a:lnTo>
                  <a:lnTo>
                    <a:pt x="160101" y="43850"/>
                  </a:lnTo>
                  <a:lnTo>
                    <a:pt x="165226" y="46873"/>
                  </a:lnTo>
                  <a:lnTo>
                    <a:pt x="174039" y="59591"/>
                  </a:lnTo>
                  <a:lnTo>
                    <a:pt x="197575" y="116677"/>
                  </a:lnTo>
                  <a:lnTo>
                    <a:pt x="223128" y="168811"/>
                  </a:lnTo>
                  <a:lnTo>
                    <a:pt x="229108" y="211520"/>
                  </a:lnTo>
                  <a:lnTo>
                    <a:pt x="226438" y="224164"/>
                  </a:lnTo>
                  <a:lnTo>
                    <a:pt x="214113" y="244452"/>
                  </a:lnTo>
                  <a:lnTo>
                    <a:pt x="196937" y="258148"/>
                  </a:lnTo>
                  <a:lnTo>
                    <a:pt x="157314" y="276473"/>
                  </a:lnTo>
                  <a:lnTo>
                    <a:pt x="106117" y="282952"/>
                  </a:lnTo>
                  <a:lnTo>
                    <a:pt x="44011" y="284232"/>
                  </a:lnTo>
                  <a:lnTo>
                    <a:pt x="0" y="284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658288" y="2590010"/>
              <a:ext cx="15744" cy="305327"/>
            </a:xfrm>
            <a:custGeom>
              <a:avLst/>
              <a:gdLst/>
              <a:ahLst/>
              <a:cxnLst/>
              <a:rect l="0" t="0" r="0" b="0"/>
              <a:pathLst>
                <a:path w="15744" h="305327">
                  <a:moveTo>
                    <a:pt x="5214" y="0"/>
                  </a:moveTo>
                  <a:lnTo>
                    <a:pt x="2095" y="57264"/>
                  </a:lnTo>
                  <a:lnTo>
                    <a:pt x="0" y="106654"/>
                  </a:lnTo>
                  <a:lnTo>
                    <a:pt x="3670" y="161453"/>
                  </a:lnTo>
                  <a:lnTo>
                    <a:pt x="4757" y="215904"/>
                  </a:lnTo>
                  <a:lnTo>
                    <a:pt x="10713" y="270635"/>
                  </a:lnTo>
                  <a:lnTo>
                    <a:pt x="1574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37160" y="2710286"/>
              <a:ext cx="200043" cy="16595"/>
            </a:xfrm>
            <a:custGeom>
              <a:avLst/>
              <a:gdLst/>
              <a:ahLst/>
              <a:cxnLst/>
              <a:rect l="0" t="0" r="0" b="0"/>
              <a:pathLst>
                <a:path w="200043" h="16595">
                  <a:moveTo>
                    <a:pt x="200042" y="6066"/>
                  </a:moveTo>
                  <a:lnTo>
                    <a:pt x="165250" y="0"/>
                  </a:lnTo>
                  <a:lnTo>
                    <a:pt x="103265" y="4521"/>
                  </a:lnTo>
                  <a:lnTo>
                    <a:pt x="45875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84255" y="2747937"/>
              <a:ext cx="242532" cy="153073"/>
            </a:xfrm>
            <a:custGeom>
              <a:avLst/>
              <a:gdLst/>
              <a:ahLst/>
              <a:cxnLst/>
              <a:rect l="0" t="0" r="0" b="0"/>
              <a:pathLst>
                <a:path w="242532" h="153073">
                  <a:moveTo>
                    <a:pt x="5589" y="31586"/>
                  </a:moveTo>
                  <a:lnTo>
                    <a:pt x="0" y="48353"/>
                  </a:lnTo>
                  <a:lnTo>
                    <a:pt x="2113" y="81138"/>
                  </a:lnTo>
                  <a:lnTo>
                    <a:pt x="14478" y="124562"/>
                  </a:lnTo>
                  <a:lnTo>
                    <a:pt x="25527" y="141539"/>
                  </a:lnTo>
                  <a:lnTo>
                    <a:pt x="34089" y="147002"/>
                  </a:lnTo>
                  <a:lnTo>
                    <a:pt x="56080" y="153072"/>
                  </a:lnTo>
                  <a:lnTo>
                    <a:pt x="78332" y="149530"/>
                  </a:lnTo>
                  <a:lnTo>
                    <a:pt x="89180" y="145311"/>
                  </a:lnTo>
                  <a:lnTo>
                    <a:pt x="104352" y="131263"/>
                  </a:lnTo>
                  <a:lnTo>
                    <a:pt x="123624" y="93649"/>
                  </a:lnTo>
                  <a:lnTo>
                    <a:pt x="125119" y="73208"/>
                  </a:lnTo>
                  <a:lnTo>
                    <a:pt x="123880" y="62843"/>
                  </a:lnTo>
                  <a:lnTo>
                    <a:pt x="123054" y="60613"/>
                  </a:lnTo>
                  <a:lnTo>
                    <a:pt x="122137" y="70613"/>
                  </a:lnTo>
                  <a:lnTo>
                    <a:pt x="132799" y="96962"/>
                  </a:lnTo>
                  <a:lnTo>
                    <a:pt x="150775" y="126996"/>
                  </a:lnTo>
                  <a:lnTo>
                    <a:pt x="167213" y="141450"/>
                  </a:lnTo>
                  <a:lnTo>
                    <a:pt x="176509" y="146943"/>
                  </a:lnTo>
                  <a:lnTo>
                    <a:pt x="196197" y="149926"/>
                  </a:lnTo>
                  <a:lnTo>
                    <a:pt x="206361" y="149084"/>
                  </a:lnTo>
                  <a:lnTo>
                    <a:pt x="223892" y="138789"/>
                  </a:lnTo>
                  <a:lnTo>
                    <a:pt x="231843" y="131131"/>
                  </a:lnTo>
                  <a:lnTo>
                    <a:pt x="240677" y="107024"/>
                  </a:lnTo>
                  <a:lnTo>
                    <a:pt x="242531" y="63686"/>
                  </a:lnTo>
                  <a:lnTo>
                    <a:pt x="235671" y="27449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31695" y="2821637"/>
              <a:ext cx="16119" cy="94757"/>
            </a:xfrm>
            <a:custGeom>
              <a:avLst/>
              <a:gdLst/>
              <a:ahLst/>
              <a:cxnLst/>
              <a:rect l="0" t="0" r="0" b="0"/>
              <a:pathLst>
                <a:path w="16119" h="94757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611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16227" y="2726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18288" y="2800796"/>
              <a:ext cx="108510" cy="108642"/>
            </a:xfrm>
            <a:custGeom>
              <a:avLst/>
              <a:gdLst/>
              <a:ahLst/>
              <a:cxnLst/>
              <a:rect l="0" t="0" r="0" b="0"/>
              <a:pathLst>
                <a:path w="108510" h="108642">
                  <a:moveTo>
                    <a:pt x="3224" y="62955"/>
                  </a:moveTo>
                  <a:lnTo>
                    <a:pt x="17878" y="106917"/>
                  </a:lnTo>
                  <a:lnTo>
                    <a:pt x="17673" y="108641"/>
                  </a:lnTo>
                  <a:lnTo>
                    <a:pt x="3652" y="80905"/>
                  </a:lnTo>
                  <a:lnTo>
                    <a:pt x="0" y="71412"/>
                  </a:lnTo>
                  <a:lnTo>
                    <a:pt x="449" y="35695"/>
                  </a:lnTo>
                  <a:lnTo>
                    <a:pt x="8230" y="15354"/>
                  </a:lnTo>
                  <a:lnTo>
                    <a:pt x="13581" y="6655"/>
                  </a:lnTo>
                  <a:lnTo>
                    <a:pt x="21827" y="2025"/>
                  </a:lnTo>
                  <a:lnTo>
                    <a:pt x="43467" y="0"/>
                  </a:lnTo>
                  <a:lnTo>
                    <a:pt x="62444" y="6119"/>
                  </a:lnTo>
                  <a:lnTo>
                    <a:pt x="70780" y="11026"/>
                  </a:lnTo>
                  <a:lnTo>
                    <a:pt x="83162" y="25838"/>
                  </a:lnTo>
                  <a:lnTo>
                    <a:pt x="108509" y="84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78145" y="2731820"/>
              <a:ext cx="169221" cy="174046"/>
            </a:xfrm>
            <a:custGeom>
              <a:avLst/>
              <a:gdLst/>
              <a:ahLst/>
              <a:cxnLst/>
              <a:rect l="0" t="0" r="0" b="0"/>
              <a:pathLst>
                <a:path w="169221" h="174046">
                  <a:moveTo>
                    <a:pt x="106580" y="5589"/>
                  </a:moveTo>
                  <a:lnTo>
                    <a:pt x="89812" y="0"/>
                  </a:lnTo>
                  <a:lnTo>
                    <a:pt x="72222" y="375"/>
                  </a:lnTo>
                  <a:lnTo>
                    <a:pt x="53875" y="5611"/>
                  </a:lnTo>
                  <a:lnTo>
                    <a:pt x="15787" y="34592"/>
                  </a:lnTo>
                  <a:lnTo>
                    <a:pt x="0" y="60586"/>
                  </a:lnTo>
                  <a:lnTo>
                    <a:pt x="431" y="67990"/>
                  </a:lnTo>
                  <a:lnTo>
                    <a:pt x="4229" y="74096"/>
                  </a:lnTo>
                  <a:lnTo>
                    <a:pt x="10270" y="79336"/>
                  </a:lnTo>
                  <a:lnTo>
                    <a:pt x="18977" y="81660"/>
                  </a:lnTo>
                  <a:lnTo>
                    <a:pt x="79908" y="85421"/>
                  </a:lnTo>
                  <a:lnTo>
                    <a:pt x="137426" y="109024"/>
                  </a:lnTo>
                  <a:lnTo>
                    <a:pt x="148201" y="113150"/>
                  </a:lnTo>
                  <a:lnTo>
                    <a:pt x="163293" y="127094"/>
                  </a:lnTo>
                  <a:lnTo>
                    <a:pt x="168955" y="135725"/>
                  </a:lnTo>
                  <a:lnTo>
                    <a:pt x="169220" y="143819"/>
                  </a:lnTo>
                  <a:lnTo>
                    <a:pt x="165888" y="151555"/>
                  </a:lnTo>
                  <a:lnTo>
                    <a:pt x="160157" y="159051"/>
                  </a:lnTo>
                  <a:lnTo>
                    <a:pt x="141310" y="167381"/>
                  </a:lnTo>
                  <a:lnTo>
                    <a:pt x="85494" y="172729"/>
                  </a:lnTo>
                  <a:lnTo>
                    <a:pt x="32881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96887" y="2746605"/>
              <a:ext cx="182678" cy="133453"/>
            </a:xfrm>
            <a:custGeom>
              <a:avLst/>
              <a:gdLst/>
              <a:ahLst/>
              <a:cxnLst/>
              <a:rect l="0" t="0" r="0" b="0"/>
              <a:pathLst>
                <a:path w="182678" h="133453">
                  <a:moveTo>
                    <a:pt x="161620" y="53975"/>
                  </a:moveTo>
                  <a:lnTo>
                    <a:pt x="106533" y="4477"/>
                  </a:lnTo>
                  <a:lnTo>
                    <a:pt x="83715" y="0"/>
                  </a:lnTo>
                  <a:lnTo>
                    <a:pt x="59145" y="3080"/>
                  </a:lnTo>
                  <a:lnTo>
                    <a:pt x="36527" y="12248"/>
                  </a:lnTo>
                  <a:lnTo>
                    <a:pt x="21016" y="27241"/>
                  </a:lnTo>
                  <a:lnTo>
                    <a:pt x="1526" y="65462"/>
                  </a:lnTo>
                  <a:lnTo>
                    <a:pt x="0" y="85986"/>
                  </a:lnTo>
                  <a:lnTo>
                    <a:pt x="4391" y="105637"/>
                  </a:lnTo>
                  <a:lnTo>
                    <a:pt x="14142" y="122169"/>
                  </a:lnTo>
                  <a:lnTo>
                    <a:pt x="22357" y="127514"/>
                  </a:lnTo>
                  <a:lnTo>
                    <a:pt x="43964" y="133452"/>
                  </a:lnTo>
                  <a:lnTo>
                    <a:pt x="53937" y="132696"/>
                  </a:lnTo>
                  <a:lnTo>
                    <a:pt x="71257" y="125617"/>
                  </a:lnTo>
                  <a:lnTo>
                    <a:pt x="83634" y="111552"/>
                  </a:lnTo>
                  <a:lnTo>
                    <a:pt x="101112" y="73927"/>
                  </a:lnTo>
                  <a:lnTo>
                    <a:pt x="106074" y="69616"/>
                  </a:lnTo>
                  <a:lnTo>
                    <a:pt x="111721" y="69082"/>
                  </a:lnTo>
                  <a:lnTo>
                    <a:pt x="117826" y="71065"/>
                  </a:lnTo>
                  <a:lnTo>
                    <a:pt x="127728" y="82627"/>
                  </a:lnTo>
                  <a:lnTo>
                    <a:pt x="132007" y="90624"/>
                  </a:lnTo>
                  <a:lnTo>
                    <a:pt x="146119" y="102629"/>
                  </a:lnTo>
                  <a:lnTo>
                    <a:pt x="161750" y="109524"/>
                  </a:lnTo>
                  <a:lnTo>
                    <a:pt x="167556" y="109725"/>
                  </a:lnTo>
                  <a:lnTo>
                    <a:pt x="182677" y="106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00621" y="2768507"/>
              <a:ext cx="168457" cy="128560"/>
            </a:xfrm>
            <a:custGeom>
              <a:avLst/>
              <a:gdLst/>
              <a:ahLst/>
              <a:cxnLst/>
              <a:rect l="0" t="0" r="0" b="0"/>
              <a:pathLst>
                <a:path w="168457" h="128560">
                  <a:moveTo>
                    <a:pt x="0" y="42601"/>
                  </a:moveTo>
                  <a:lnTo>
                    <a:pt x="17959" y="103712"/>
                  </a:lnTo>
                  <a:lnTo>
                    <a:pt x="25858" y="128559"/>
                  </a:lnTo>
                  <a:lnTo>
                    <a:pt x="13108" y="70039"/>
                  </a:lnTo>
                  <a:lnTo>
                    <a:pt x="14412" y="33963"/>
                  </a:lnTo>
                  <a:lnTo>
                    <a:pt x="16627" y="22805"/>
                  </a:lnTo>
                  <a:lnTo>
                    <a:pt x="21614" y="14196"/>
                  </a:lnTo>
                  <a:lnTo>
                    <a:pt x="36512" y="1511"/>
                  </a:lnTo>
                  <a:lnTo>
                    <a:pt x="46568" y="0"/>
                  </a:lnTo>
                  <a:lnTo>
                    <a:pt x="70220" y="4560"/>
                  </a:lnTo>
                  <a:lnTo>
                    <a:pt x="98665" y="20282"/>
                  </a:lnTo>
                  <a:lnTo>
                    <a:pt x="143617" y="75000"/>
                  </a:lnTo>
                  <a:lnTo>
                    <a:pt x="168456" y="126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31999" y="2658521"/>
              <a:ext cx="116064" cy="261531"/>
            </a:xfrm>
            <a:custGeom>
              <a:avLst/>
              <a:gdLst/>
              <a:ahLst/>
              <a:cxnLst/>
              <a:rect l="0" t="0" r="0" b="0"/>
              <a:pathLst>
                <a:path w="116064" h="261531">
                  <a:moveTo>
                    <a:pt x="95006" y="184173"/>
                  </a:moveTo>
                  <a:lnTo>
                    <a:pt x="83827" y="167405"/>
                  </a:lnTo>
                  <a:lnTo>
                    <a:pt x="68980" y="156054"/>
                  </a:lnTo>
                  <a:lnTo>
                    <a:pt x="60108" y="151389"/>
                  </a:lnTo>
                  <a:lnTo>
                    <a:pt x="50683" y="150618"/>
                  </a:lnTo>
                  <a:lnTo>
                    <a:pt x="30853" y="156002"/>
                  </a:lnTo>
                  <a:lnTo>
                    <a:pt x="5548" y="172187"/>
                  </a:lnTo>
                  <a:lnTo>
                    <a:pt x="1442" y="182031"/>
                  </a:lnTo>
                  <a:lnTo>
                    <a:pt x="0" y="208567"/>
                  </a:lnTo>
                  <a:lnTo>
                    <a:pt x="11354" y="245213"/>
                  </a:lnTo>
                  <a:lnTo>
                    <a:pt x="19350" y="252942"/>
                  </a:lnTo>
                  <a:lnTo>
                    <a:pt x="40714" y="261530"/>
                  </a:lnTo>
                  <a:lnTo>
                    <a:pt x="50623" y="261481"/>
                  </a:lnTo>
                  <a:lnTo>
                    <a:pt x="67871" y="255187"/>
                  </a:lnTo>
                  <a:lnTo>
                    <a:pt x="80216" y="241471"/>
                  </a:lnTo>
                  <a:lnTo>
                    <a:pt x="97674" y="198481"/>
                  </a:lnTo>
                  <a:lnTo>
                    <a:pt x="111217" y="144929"/>
                  </a:lnTo>
                  <a:lnTo>
                    <a:pt x="111986" y="89290"/>
                  </a:lnTo>
                  <a:lnTo>
                    <a:pt x="97979" y="27615"/>
                  </a:lnTo>
                  <a:lnTo>
                    <a:pt x="91258" y="5797"/>
                  </a:lnTo>
                  <a:lnTo>
                    <a:pt x="86658" y="915"/>
                  </a:lnTo>
                  <a:lnTo>
                    <a:pt x="81252" y="0"/>
                  </a:lnTo>
                  <a:lnTo>
                    <a:pt x="75308" y="1729"/>
                  </a:lnTo>
                  <a:lnTo>
                    <a:pt x="70176" y="7562"/>
                  </a:lnTo>
                  <a:lnTo>
                    <a:pt x="61353" y="26520"/>
                  </a:lnTo>
                  <a:lnTo>
                    <a:pt x="59772" y="47425"/>
                  </a:lnTo>
                  <a:lnTo>
                    <a:pt x="74553" y="110484"/>
                  </a:lnTo>
                  <a:lnTo>
                    <a:pt x="95059" y="173645"/>
                  </a:lnTo>
                  <a:lnTo>
                    <a:pt x="105550" y="198991"/>
                  </a:lnTo>
                  <a:lnTo>
                    <a:pt x="116063" y="215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00746" y="2785327"/>
              <a:ext cx="178985" cy="134599"/>
            </a:xfrm>
            <a:custGeom>
              <a:avLst/>
              <a:gdLst/>
              <a:ahLst/>
              <a:cxnLst/>
              <a:rect l="0" t="0" r="0" b="0"/>
              <a:pathLst>
                <a:path w="178985" h="134599">
                  <a:moveTo>
                    <a:pt x="0" y="15253"/>
                  </a:moveTo>
                  <a:lnTo>
                    <a:pt x="0" y="37610"/>
                  </a:lnTo>
                  <a:lnTo>
                    <a:pt x="23719" y="99595"/>
                  </a:lnTo>
                  <a:lnTo>
                    <a:pt x="36097" y="134598"/>
                  </a:lnTo>
                  <a:lnTo>
                    <a:pt x="32823" y="108757"/>
                  </a:lnTo>
                  <a:lnTo>
                    <a:pt x="31830" y="48021"/>
                  </a:lnTo>
                  <a:lnTo>
                    <a:pt x="37933" y="23577"/>
                  </a:lnTo>
                  <a:lnTo>
                    <a:pt x="42836" y="13784"/>
                  </a:lnTo>
                  <a:lnTo>
                    <a:pt x="50784" y="7254"/>
                  </a:lnTo>
                  <a:lnTo>
                    <a:pt x="72093" y="0"/>
                  </a:lnTo>
                  <a:lnTo>
                    <a:pt x="94043" y="3015"/>
                  </a:lnTo>
                  <a:lnTo>
                    <a:pt x="123011" y="17866"/>
                  </a:lnTo>
                  <a:lnTo>
                    <a:pt x="137730" y="31622"/>
                  </a:lnTo>
                  <a:lnTo>
                    <a:pt x="170471" y="82230"/>
                  </a:lnTo>
                  <a:lnTo>
                    <a:pt x="178984" y="120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14465" y="2779523"/>
              <a:ext cx="125213" cy="150310"/>
            </a:xfrm>
            <a:custGeom>
              <a:avLst/>
              <a:gdLst/>
              <a:ahLst/>
              <a:cxnLst/>
              <a:rect l="0" t="0" r="0" b="0"/>
              <a:pathLst>
                <a:path w="125213" h="150310">
                  <a:moveTo>
                    <a:pt x="70550" y="31585"/>
                  </a:moveTo>
                  <a:lnTo>
                    <a:pt x="53782" y="25996"/>
                  </a:lnTo>
                  <a:lnTo>
                    <a:pt x="36192" y="29491"/>
                  </a:lnTo>
                  <a:lnTo>
                    <a:pt x="26588" y="33699"/>
                  </a:lnTo>
                  <a:lnTo>
                    <a:pt x="12797" y="47733"/>
                  </a:lnTo>
                  <a:lnTo>
                    <a:pt x="3937" y="66838"/>
                  </a:lnTo>
                  <a:lnTo>
                    <a:pt x="0" y="90927"/>
                  </a:lnTo>
                  <a:lnTo>
                    <a:pt x="4490" y="110992"/>
                  </a:lnTo>
                  <a:lnTo>
                    <a:pt x="8962" y="119618"/>
                  </a:lnTo>
                  <a:lnTo>
                    <a:pt x="23291" y="132322"/>
                  </a:lnTo>
                  <a:lnTo>
                    <a:pt x="61085" y="150010"/>
                  </a:lnTo>
                  <a:lnTo>
                    <a:pt x="70089" y="150309"/>
                  </a:lnTo>
                  <a:lnTo>
                    <a:pt x="86333" y="144403"/>
                  </a:lnTo>
                  <a:lnTo>
                    <a:pt x="108632" y="127924"/>
                  </a:lnTo>
                  <a:lnTo>
                    <a:pt x="124468" y="102634"/>
                  </a:lnTo>
                  <a:lnTo>
                    <a:pt x="125212" y="92989"/>
                  </a:lnTo>
                  <a:lnTo>
                    <a:pt x="119801" y="72914"/>
                  </a:lnTo>
                  <a:lnTo>
                    <a:pt x="103600" y="41881"/>
                  </a:lnTo>
                  <a:lnTo>
                    <a:pt x="600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94763" y="2632124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19"/>
                  </a:lnTo>
                  <a:lnTo>
                    <a:pt x="9049" y="186763"/>
                  </a:lnTo>
                  <a:lnTo>
                    <a:pt x="15104" y="245122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16601" y="2779523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3771" y="11453"/>
                  </a:lnTo>
                  <a:lnTo>
                    <a:pt x="3176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37741" y="2611067"/>
              <a:ext cx="200043" cy="315856"/>
            </a:xfrm>
            <a:custGeom>
              <a:avLst/>
              <a:gdLst/>
              <a:ahLst/>
              <a:cxnLst/>
              <a:rect l="0" t="0" r="0" b="0"/>
              <a:pathLst>
                <a:path w="200043" h="315856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14654" y="153110"/>
                  </a:lnTo>
                  <a:lnTo>
                    <a:pt x="24749" y="206673"/>
                  </a:lnTo>
                  <a:lnTo>
                    <a:pt x="37471" y="268768"/>
                  </a:lnTo>
                  <a:lnTo>
                    <a:pt x="40051" y="297657"/>
                  </a:lnTo>
                  <a:lnTo>
                    <a:pt x="38399" y="303723"/>
                  </a:lnTo>
                  <a:lnTo>
                    <a:pt x="34958" y="304257"/>
                  </a:lnTo>
                  <a:lnTo>
                    <a:pt x="30324" y="301104"/>
                  </a:lnTo>
                  <a:lnTo>
                    <a:pt x="25176" y="282003"/>
                  </a:lnTo>
                  <a:lnTo>
                    <a:pt x="21871" y="222080"/>
                  </a:lnTo>
                  <a:lnTo>
                    <a:pt x="27658" y="194629"/>
                  </a:lnTo>
                  <a:lnTo>
                    <a:pt x="44070" y="162563"/>
                  </a:lnTo>
                  <a:lnTo>
                    <a:pt x="50437" y="153999"/>
                  </a:lnTo>
                  <a:lnTo>
                    <a:pt x="59361" y="149459"/>
                  </a:lnTo>
                  <a:lnTo>
                    <a:pt x="81755" y="147535"/>
                  </a:lnTo>
                  <a:lnTo>
                    <a:pt x="104185" y="156818"/>
                  </a:lnTo>
                  <a:lnTo>
                    <a:pt x="149377" y="194046"/>
                  </a:lnTo>
                  <a:lnTo>
                    <a:pt x="175562" y="232522"/>
                  </a:lnTo>
                  <a:lnTo>
                    <a:pt x="194911" y="289283"/>
                  </a:lnTo>
                  <a:lnTo>
                    <a:pt x="2000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62077" y="2777735"/>
              <a:ext cx="165219" cy="149188"/>
            </a:xfrm>
            <a:custGeom>
              <a:avLst/>
              <a:gdLst/>
              <a:ahLst/>
              <a:cxnLst/>
              <a:rect l="0" t="0" r="0" b="0"/>
              <a:pathLst>
                <a:path w="165219" h="149188">
                  <a:moveTo>
                    <a:pt x="102047" y="64959"/>
                  </a:moveTo>
                  <a:lnTo>
                    <a:pt x="92472" y="33677"/>
                  </a:lnTo>
                  <a:lnTo>
                    <a:pt x="81804" y="17520"/>
                  </a:lnTo>
                  <a:lnTo>
                    <a:pt x="66144" y="5661"/>
                  </a:lnTo>
                  <a:lnTo>
                    <a:pt x="57055" y="860"/>
                  </a:lnTo>
                  <a:lnTo>
                    <a:pt x="47486" y="0"/>
                  </a:lnTo>
                  <a:lnTo>
                    <a:pt x="27495" y="5283"/>
                  </a:lnTo>
                  <a:lnTo>
                    <a:pt x="13151" y="18549"/>
                  </a:lnTo>
                  <a:lnTo>
                    <a:pt x="7688" y="27000"/>
                  </a:lnTo>
                  <a:lnTo>
                    <a:pt x="0" y="61251"/>
                  </a:lnTo>
                  <a:lnTo>
                    <a:pt x="3311" y="95446"/>
                  </a:lnTo>
                  <a:lnTo>
                    <a:pt x="11761" y="113994"/>
                  </a:lnTo>
                  <a:lnTo>
                    <a:pt x="17290" y="122215"/>
                  </a:lnTo>
                  <a:lnTo>
                    <a:pt x="24486" y="126526"/>
                  </a:lnTo>
                  <a:lnTo>
                    <a:pt x="41839" y="128197"/>
                  </a:lnTo>
                  <a:lnTo>
                    <a:pt x="50210" y="124665"/>
                  </a:lnTo>
                  <a:lnTo>
                    <a:pt x="65750" y="111382"/>
                  </a:lnTo>
                  <a:lnTo>
                    <a:pt x="74217" y="90661"/>
                  </a:lnTo>
                  <a:lnTo>
                    <a:pt x="76475" y="78584"/>
                  </a:lnTo>
                  <a:lnTo>
                    <a:pt x="80320" y="72872"/>
                  </a:lnTo>
                  <a:lnTo>
                    <a:pt x="85223" y="71405"/>
                  </a:lnTo>
                  <a:lnTo>
                    <a:pt x="90831" y="72766"/>
                  </a:lnTo>
                  <a:lnTo>
                    <a:pt x="103302" y="86756"/>
                  </a:lnTo>
                  <a:lnTo>
                    <a:pt x="130371" y="122687"/>
                  </a:lnTo>
                  <a:lnTo>
                    <a:pt x="165218" y="14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06239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37823" y="2758466"/>
              <a:ext cx="84230" cy="157826"/>
            </a:xfrm>
            <a:custGeom>
              <a:avLst/>
              <a:gdLst/>
              <a:ahLst/>
              <a:cxnLst/>
              <a:rect l="0" t="0" r="0" b="0"/>
              <a:pathLst>
                <a:path w="84230" h="157826">
                  <a:moveTo>
                    <a:pt x="0" y="94756"/>
                  </a:moveTo>
                  <a:lnTo>
                    <a:pt x="29851" y="146292"/>
                  </a:lnTo>
                  <a:lnTo>
                    <a:pt x="46023" y="157825"/>
                  </a:lnTo>
                  <a:lnTo>
                    <a:pt x="51739" y="156689"/>
                  </a:lnTo>
                  <a:lnTo>
                    <a:pt x="55550" y="151253"/>
                  </a:lnTo>
                  <a:lnTo>
                    <a:pt x="70573" y="96001"/>
                  </a:lnTo>
                  <a:lnTo>
                    <a:pt x="81185" y="41666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06280" y="281110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0" y="58617"/>
                  </a:lnTo>
                  <a:lnTo>
                    <a:pt x="8406" y="10321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95751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01036" y="2822283"/>
              <a:ext cx="126343" cy="117765"/>
            </a:xfrm>
            <a:custGeom>
              <a:avLst/>
              <a:gdLst/>
              <a:ahLst/>
              <a:cxnLst/>
              <a:rect l="0" t="0" r="0" b="0"/>
              <a:pathLst>
                <a:path w="126343" h="117765">
                  <a:moveTo>
                    <a:pt x="0" y="62525"/>
                  </a:moveTo>
                  <a:lnTo>
                    <a:pt x="14572" y="105217"/>
                  </a:lnTo>
                  <a:lnTo>
                    <a:pt x="20243" y="115553"/>
                  </a:lnTo>
                  <a:lnTo>
                    <a:pt x="22854" y="117764"/>
                  </a:lnTo>
                  <a:lnTo>
                    <a:pt x="23425" y="114559"/>
                  </a:lnTo>
                  <a:lnTo>
                    <a:pt x="16051" y="55308"/>
                  </a:lnTo>
                  <a:lnTo>
                    <a:pt x="21172" y="27732"/>
                  </a:lnTo>
                  <a:lnTo>
                    <a:pt x="31247" y="7677"/>
                  </a:lnTo>
                  <a:lnTo>
                    <a:pt x="38378" y="2563"/>
                  </a:lnTo>
                  <a:lnTo>
                    <a:pt x="46643" y="323"/>
                  </a:lnTo>
                  <a:lnTo>
                    <a:pt x="55661" y="0"/>
                  </a:lnTo>
                  <a:lnTo>
                    <a:pt x="75041" y="5880"/>
                  </a:lnTo>
                  <a:lnTo>
                    <a:pt x="94183" y="17462"/>
                  </a:lnTo>
                  <a:lnTo>
                    <a:pt x="110489" y="34308"/>
                  </a:lnTo>
                  <a:lnTo>
                    <a:pt x="119296" y="50374"/>
                  </a:lnTo>
                  <a:lnTo>
                    <a:pt x="126342" y="73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85264" y="2828831"/>
              <a:ext cx="231005" cy="269371"/>
            </a:xfrm>
            <a:custGeom>
              <a:avLst/>
              <a:gdLst/>
              <a:ahLst/>
              <a:cxnLst/>
              <a:rect l="0" t="0" r="0" b="0"/>
              <a:pathLst>
                <a:path w="231005" h="269371">
                  <a:moveTo>
                    <a:pt x="210570" y="55977"/>
                  </a:moveTo>
                  <a:lnTo>
                    <a:pt x="216160" y="39209"/>
                  </a:lnTo>
                  <a:lnTo>
                    <a:pt x="215466" y="31930"/>
                  </a:lnTo>
                  <a:lnTo>
                    <a:pt x="208457" y="17603"/>
                  </a:lnTo>
                  <a:lnTo>
                    <a:pt x="194423" y="6557"/>
                  </a:lnTo>
                  <a:lnTo>
                    <a:pt x="185768" y="1973"/>
                  </a:lnTo>
                  <a:lnTo>
                    <a:pt x="163672" y="0"/>
                  </a:lnTo>
                  <a:lnTo>
                    <a:pt x="140594" y="4192"/>
                  </a:lnTo>
                  <a:lnTo>
                    <a:pt x="122537" y="13854"/>
                  </a:lnTo>
                  <a:lnTo>
                    <a:pt x="109834" y="29067"/>
                  </a:lnTo>
                  <a:lnTo>
                    <a:pt x="104808" y="38037"/>
                  </a:lnTo>
                  <a:lnTo>
                    <a:pt x="102343" y="57362"/>
                  </a:lnTo>
                  <a:lnTo>
                    <a:pt x="106317" y="76480"/>
                  </a:lnTo>
                  <a:lnTo>
                    <a:pt x="115882" y="92775"/>
                  </a:lnTo>
                  <a:lnTo>
                    <a:pt x="124049" y="98057"/>
                  </a:lnTo>
                  <a:lnTo>
                    <a:pt x="145600" y="103925"/>
                  </a:lnTo>
                  <a:lnTo>
                    <a:pt x="155558" y="101980"/>
                  </a:lnTo>
                  <a:lnTo>
                    <a:pt x="172863" y="90461"/>
                  </a:lnTo>
                  <a:lnTo>
                    <a:pt x="190169" y="64245"/>
                  </a:lnTo>
                  <a:lnTo>
                    <a:pt x="194630" y="61489"/>
                  </a:lnTo>
                  <a:lnTo>
                    <a:pt x="198773" y="63161"/>
                  </a:lnTo>
                  <a:lnTo>
                    <a:pt x="202706" y="67785"/>
                  </a:lnTo>
                  <a:lnTo>
                    <a:pt x="220987" y="121627"/>
                  </a:lnTo>
                  <a:lnTo>
                    <a:pt x="229525" y="175790"/>
                  </a:lnTo>
                  <a:lnTo>
                    <a:pt x="231004" y="217559"/>
                  </a:lnTo>
                  <a:lnTo>
                    <a:pt x="225111" y="239315"/>
                  </a:lnTo>
                  <a:lnTo>
                    <a:pt x="220264" y="248392"/>
                  </a:lnTo>
                  <a:lnTo>
                    <a:pt x="205520" y="261598"/>
                  </a:lnTo>
                  <a:lnTo>
                    <a:pt x="196675" y="266757"/>
                  </a:lnTo>
                  <a:lnTo>
                    <a:pt x="177489" y="269370"/>
                  </a:lnTo>
                  <a:lnTo>
                    <a:pt x="125397" y="267105"/>
                  </a:lnTo>
                  <a:lnTo>
                    <a:pt x="66018" y="266657"/>
                  </a:lnTo>
                  <a:lnTo>
                    <a:pt x="14774" y="266569"/>
                  </a:lnTo>
                  <a:lnTo>
                    <a:pt x="0" y="266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95710" y="2790051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10905" y="15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89851" y="2611067"/>
              <a:ext cx="14265" cy="357970"/>
            </a:xfrm>
            <a:custGeom>
              <a:avLst/>
              <a:gdLst/>
              <a:ahLst/>
              <a:cxnLst/>
              <a:rect l="0" t="0" r="0" b="0"/>
              <a:pathLst>
                <a:path w="14265" h="357970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6549" y="135645"/>
                  </a:lnTo>
                  <a:lnTo>
                    <a:pt x="14264" y="193430"/>
                  </a:lnTo>
                  <a:lnTo>
                    <a:pt x="12784" y="237077"/>
                  </a:lnTo>
                  <a:lnTo>
                    <a:pt x="7393" y="294445"/>
                  </a:lnTo>
                  <a:lnTo>
                    <a:pt x="6656" y="321547"/>
                  </a:lnTo>
                  <a:lnTo>
                    <a:pt x="606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90632" y="2784462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6" y="0"/>
                  </a:lnTo>
                  <a:lnTo>
                    <a:pt x="155155" y="376"/>
                  </a:lnTo>
                  <a:lnTo>
                    <a:pt x="104087" y="4560"/>
                  </a:lnTo>
                  <a:lnTo>
                    <a:pt x="47250" y="655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772543" y="2821637"/>
              <a:ext cx="192956" cy="130361"/>
            </a:xfrm>
            <a:custGeom>
              <a:avLst/>
              <a:gdLst/>
              <a:ahLst/>
              <a:cxnLst/>
              <a:rect l="0" t="0" r="0" b="0"/>
              <a:pathLst>
                <a:path w="192956" h="130361">
                  <a:moveTo>
                    <a:pt x="18130" y="31585"/>
                  </a:moveTo>
                  <a:lnTo>
                    <a:pt x="6952" y="48353"/>
                  </a:lnTo>
                  <a:lnTo>
                    <a:pt x="0" y="81137"/>
                  </a:lnTo>
                  <a:lnTo>
                    <a:pt x="4613" y="103911"/>
                  </a:lnTo>
                  <a:lnTo>
                    <a:pt x="9119" y="114898"/>
                  </a:lnTo>
                  <a:lnTo>
                    <a:pt x="16802" y="122222"/>
                  </a:lnTo>
                  <a:lnTo>
                    <a:pt x="37817" y="130360"/>
                  </a:lnTo>
                  <a:lnTo>
                    <a:pt x="46463" y="129021"/>
                  </a:lnTo>
                  <a:lnTo>
                    <a:pt x="53396" y="124619"/>
                  </a:lnTo>
                  <a:lnTo>
                    <a:pt x="59188" y="118174"/>
                  </a:lnTo>
                  <a:lnTo>
                    <a:pt x="65624" y="98535"/>
                  </a:lnTo>
                  <a:lnTo>
                    <a:pt x="67340" y="86747"/>
                  </a:lnTo>
                  <a:lnTo>
                    <a:pt x="69654" y="83568"/>
                  </a:lnTo>
                  <a:lnTo>
                    <a:pt x="72367" y="86127"/>
                  </a:lnTo>
                  <a:lnTo>
                    <a:pt x="75345" y="92513"/>
                  </a:lnTo>
                  <a:lnTo>
                    <a:pt x="96304" y="112679"/>
                  </a:lnTo>
                  <a:lnTo>
                    <a:pt x="117995" y="120269"/>
                  </a:lnTo>
                  <a:lnTo>
                    <a:pt x="130330" y="122293"/>
                  </a:lnTo>
                  <a:lnTo>
                    <a:pt x="153395" y="118304"/>
                  </a:lnTo>
                  <a:lnTo>
                    <a:pt x="164459" y="113964"/>
                  </a:lnTo>
                  <a:lnTo>
                    <a:pt x="179871" y="99783"/>
                  </a:lnTo>
                  <a:lnTo>
                    <a:pt x="185619" y="91089"/>
                  </a:lnTo>
                  <a:lnTo>
                    <a:pt x="188886" y="72069"/>
                  </a:lnTo>
                  <a:lnTo>
                    <a:pt x="188778" y="51918"/>
                  </a:lnTo>
                  <a:lnTo>
                    <a:pt x="192955" y="23182"/>
                  </a:lnTo>
                  <a:lnTo>
                    <a:pt x="186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16711" y="2863751"/>
              <a:ext cx="16119" cy="73700"/>
            </a:xfrm>
            <a:custGeom>
              <a:avLst/>
              <a:gdLst/>
              <a:ahLst/>
              <a:cxnLst/>
              <a:rect l="0" t="0" r="0" b="0"/>
              <a:pathLst>
                <a:path w="16119" h="73700">
                  <a:moveTo>
                    <a:pt x="5590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442" y="51535"/>
                  </a:lnTo>
                  <a:lnTo>
                    <a:pt x="1611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11772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85471" y="2831534"/>
              <a:ext cx="115815" cy="116446"/>
            </a:xfrm>
            <a:custGeom>
              <a:avLst/>
              <a:gdLst/>
              <a:ahLst/>
              <a:cxnLst/>
              <a:rect l="0" t="0" r="0" b="0"/>
              <a:pathLst>
                <a:path w="115815" h="116446">
                  <a:moveTo>
                    <a:pt x="0" y="74331"/>
                  </a:moveTo>
                  <a:lnTo>
                    <a:pt x="11179" y="91099"/>
                  </a:lnTo>
                  <a:lnTo>
                    <a:pt x="13302" y="92528"/>
                  </a:lnTo>
                  <a:lnTo>
                    <a:pt x="13547" y="89972"/>
                  </a:lnTo>
                  <a:lnTo>
                    <a:pt x="5536" y="55064"/>
                  </a:lnTo>
                  <a:lnTo>
                    <a:pt x="8700" y="33012"/>
                  </a:lnTo>
                  <a:lnTo>
                    <a:pt x="12819" y="22219"/>
                  </a:lnTo>
                  <a:lnTo>
                    <a:pt x="26755" y="7106"/>
                  </a:lnTo>
                  <a:lnTo>
                    <a:pt x="35384" y="1439"/>
                  </a:lnTo>
                  <a:lnTo>
                    <a:pt x="44647" y="0"/>
                  </a:lnTo>
                  <a:lnTo>
                    <a:pt x="64297" y="4640"/>
                  </a:lnTo>
                  <a:lnTo>
                    <a:pt x="78489" y="17621"/>
                  </a:lnTo>
                  <a:lnTo>
                    <a:pt x="104782" y="74898"/>
                  </a:lnTo>
                  <a:lnTo>
                    <a:pt x="115814" y="116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54463" y="2800580"/>
              <a:ext cx="119603" cy="157928"/>
            </a:xfrm>
            <a:custGeom>
              <a:avLst/>
              <a:gdLst/>
              <a:ahLst/>
              <a:cxnLst/>
              <a:rect l="0" t="0" r="0" b="0"/>
              <a:pathLst>
                <a:path w="119603" h="157928">
                  <a:moveTo>
                    <a:pt x="73164" y="0"/>
                  </a:moveTo>
                  <a:lnTo>
                    <a:pt x="50807" y="0"/>
                  </a:lnTo>
                  <a:lnTo>
                    <a:pt x="20136" y="11178"/>
                  </a:lnTo>
                  <a:lnTo>
                    <a:pt x="5532" y="26025"/>
                  </a:lnTo>
                  <a:lnTo>
                    <a:pt x="0" y="34898"/>
                  </a:lnTo>
                  <a:lnTo>
                    <a:pt x="991" y="40813"/>
                  </a:lnTo>
                  <a:lnTo>
                    <a:pt x="6331" y="44756"/>
                  </a:lnTo>
                  <a:lnTo>
                    <a:pt x="63238" y="66522"/>
                  </a:lnTo>
                  <a:lnTo>
                    <a:pt x="104868" y="91909"/>
                  </a:lnTo>
                  <a:lnTo>
                    <a:pt x="111848" y="101047"/>
                  </a:lnTo>
                  <a:lnTo>
                    <a:pt x="119602" y="123678"/>
                  </a:lnTo>
                  <a:lnTo>
                    <a:pt x="118161" y="132755"/>
                  </a:lnTo>
                  <a:lnTo>
                    <a:pt x="113690" y="139976"/>
                  </a:lnTo>
                  <a:lnTo>
                    <a:pt x="107200" y="145960"/>
                  </a:lnTo>
                  <a:lnTo>
                    <a:pt x="87511" y="152609"/>
                  </a:lnTo>
                  <a:lnTo>
                    <a:pt x="3105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10879" y="2794536"/>
              <a:ext cx="190531" cy="174676"/>
            </a:xfrm>
            <a:custGeom>
              <a:avLst/>
              <a:gdLst/>
              <a:ahLst/>
              <a:cxnLst/>
              <a:rect l="0" t="0" r="0" b="0"/>
              <a:pathLst>
                <a:path w="190531" h="174676">
                  <a:moveTo>
                    <a:pt x="106302" y="69215"/>
                  </a:moveTo>
                  <a:lnTo>
                    <a:pt x="117480" y="58036"/>
                  </a:lnTo>
                  <a:lnTo>
                    <a:pt x="119603" y="51234"/>
                  </a:lnTo>
                  <a:lnTo>
                    <a:pt x="118843" y="34317"/>
                  </a:lnTo>
                  <a:lnTo>
                    <a:pt x="111486" y="18220"/>
                  </a:lnTo>
                  <a:lnTo>
                    <a:pt x="106249" y="10652"/>
                  </a:lnTo>
                  <a:lnTo>
                    <a:pt x="98078" y="5606"/>
                  </a:lnTo>
                  <a:lnTo>
                    <a:pt x="76520" y="0"/>
                  </a:lnTo>
                  <a:lnTo>
                    <a:pt x="43665" y="2433"/>
                  </a:lnTo>
                  <a:lnTo>
                    <a:pt x="35299" y="8316"/>
                  </a:lnTo>
                  <a:lnTo>
                    <a:pt x="3727" y="53165"/>
                  </a:lnTo>
                  <a:lnTo>
                    <a:pt x="484" y="62025"/>
                  </a:lnTo>
                  <a:lnTo>
                    <a:pt x="0" y="81227"/>
                  </a:lnTo>
                  <a:lnTo>
                    <a:pt x="15582" y="143045"/>
                  </a:lnTo>
                  <a:lnTo>
                    <a:pt x="31329" y="168949"/>
                  </a:lnTo>
                  <a:lnTo>
                    <a:pt x="38773" y="173139"/>
                  </a:lnTo>
                  <a:lnTo>
                    <a:pt x="56402" y="174675"/>
                  </a:lnTo>
                  <a:lnTo>
                    <a:pt x="64846" y="171107"/>
                  </a:lnTo>
                  <a:lnTo>
                    <a:pt x="80469" y="157784"/>
                  </a:lnTo>
                  <a:lnTo>
                    <a:pt x="96828" y="130553"/>
                  </a:lnTo>
                  <a:lnTo>
                    <a:pt x="105600" y="89693"/>
                  </a:lnTo>
                  <a:lnTo>
                    <a:pt x="108174" y="89886"/>
                  </a:lnTo>
                  <a:lnTo>
                    <a:pt x="145632" y="138535"/>
                  </a:lnTo>
                  <a:lnTo>
                    <a:pt x="162387" y="146817"/>
                  </a:lnTo>
                  <a:lnTo>
                    <a:pt x="190530" y="153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11938" y="2800580"/>
              <a:ext cx="115814" cy="150985"/>
            </a:xfrm>
            <a:custGeom>
              <a:avLst/>
              <a:gdLst/>
              <a:ahLst/>
              <a:cxnLst/>
              <a:rect l="0" t="0" r="0" b="0"/>
              <a:pathLst>
                <a:path w="115814" h="150985">
                  <a:moveTo>
                    <a:pt x="0" y="63171"/>
                  </a:moveTo>
                  <a:lnTo>
                    <a:pt x="17959" y="126599"/>
                  </a:lnTo>
                  <a:lnTo>
                    <a:pt x="24749" y="147513"/>
                  </a:lnTo>
                  <a:lnTo>
                    <a:pt x="24688" y="150984"/>
                  </a:lnTo>
                  <a:lnTo>
                    <a:pt x="22308" y="149789"/>
                  </a:lnTo>
                  <a:lnTo>
                    <a:pt x="18381" y="145483"/>
                  </a:lnTo>
                  <a:lnTo>
                    <a:pt x="7266" y="117065"/>
                  </a:lnTo>
                  <a:lnTo>
                    <a:pt x="9468" y="92193"/>
                  </a:lnTo>
                  <a:lnTo>
                    <a:pt x="29945" y="43687"/>
                  </a:lnTo>
                  <a:lnTo>
                    <a:pt x="55276" y="16584"/>
                  </a:lnTo>
                  <a:lnTo>
                    <a:pt x="77989" y="73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80394" y="2788427"/>
              <a:ext cx="117711" cy="170081"/>
            </a:xfrm>
            <a:custGeom>
              <a:avLst/>
              <a:gdLst/>
              <a:ahLst/>
              <a:cxnLst/>
              <a:rect l="0" t="0" r="0" b="0"/>
              <a:pathLst>
                <a:path w="117711" h="170081">
                  <a:moveTo>
                    <a:pt x="0" y="75324"/>
                  </a:moveTo>
                  <a:lnTo>
                    <a:pt x="37478" y="83657"/>
                  </a:lnTo>
                  <a:lnTo>
                    <a:pt x="63450" y="82537"/>
                  </a:lnTo>
                  <a:lnTo>
                    <a:pt x="94491" y="74240"/>
                  </a:lnTo>
                  <a:lnTo>
                    <a:pt x="105107" y="66413"/>
                  </a:lnTo>
                  <a:lnTo>
                    <a:pt x="112186" y="56515"/>
                  </a:lnTo>
                  <a:lnTo>
                    <a:pt x="116904" y="45237"/>
                  </a:lnTo>
                  <a:lnTo>
                    <a:pt x="117710" y="35379"/>
                  </a:lnTo>
                  <a:lnTo>
                    <a:pt x="112367" y="18186"/>
                  </a:lnTo>
                  <a:lnTo>
                    <a:pt x="99073" y="5866"/>
                  </a:lnTo>
                  <a:lnTo>
                    <a:pt x="90615" y="942"/>
                  </a:lnTo>
                  <a:lnTo>
                    <a:pt x="81467" y="0"/>
                  </a:lnTo>
                  <a:lnTo>
                    <a:pt x="61943" y="5192"/>
                  </a:lnTo>
                  <a:lnTo>
                    <a:pt x="47807" y="18418"/>
                  </a:lnTo>
                  <a:lnTo>
                    <a:pt x="12014" y="66790"/>
                  </a:lnTo>
                  <a:lnTo>
                    <a:pt x="5340" y="91808"/>
                  </a:lnTo>
                  <a:lnTo>
                    <a:pt x="7171" y="126612"/>
                  </a:lnTo>
                  <a:lnTo>
                    <a:pt x="15275" y="145302"/>
                  </a:lnTo>
                  <a:lnTo>
                    <a:pt x="20711" y="153561"/>
                  </a:lnTo>
                  <a:lnTo>
                    <a:pt x="29016" y="159068"/>
                  </a:lnTo>
                  <a:lnTo>
                    <a:pt x="60719" y="166818"/>
                  </a:lnTo>
                  <a:lnTo>
                    <a:pt x="94756" y="170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14668" y="2800580"/>
              <a:ext cx="128980" cy="160837"/>
            </a:xfrm>
            <a:custGeom>
              <a:avLst/>
              <a:gdLst/>
              <a:ahLst/>
              <a:cxnLst/>
              <a:rect l="0" t="0" r="0" b="0"/>
              <a:pathLst>
                <a:path w="128980" h="160837">
                  <a:moveTo>
                    <a:pt x="128979" y="0"/>
                  </a:moveTo>
                  <a:lnTo>
                    <a:pt x="86288" y="3119"/>
                  </a:lnTo>
                  <a:lnTo>
                    <a:pt x="66722" y="9575"/>
                  </a:lnTo>
                  <a:lnTo>
                    <a:pt x="22198" y="44992"/>
                  </a:lnTo>
                  <a:lnTo>
                    <a:pt x="2844" y="74552"/>
                  </a:lnTo>
                  <a:lnTo>
                    <a:pt x="0" y="98255"/>
                  </a:lnTo>
                  <a:lnTo>
                    <a:pt x="3805" y="122048"/>
                  </a:lnTo>
                  <a:lnTo>
                    <a:pt x="13294" y="140421"/>
                  </a:lnTo>
                  <a:lnTo>
                    <a:pt x="28431" y="153266"/>
                  </a:lnTo>
                  <a:lnTo>
                    <a:pt x="37381" y="158330"/>
                  </a:lnTo>
                  <a:lnTo>
                    <a:pt x="56684" y="160836"/>
                  </a:lnTo>
                  <a:lnTo>
                    <a:pt x="8686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429977" y="2863751"/>
              <a:ext cx="114134" cy="116053"/>
            </a:xfrm>
            <a:custGeom>
              <a:avLst/>
              <a:gdLst/>
              <a:ahLst/>
              <a:cxnLst/>
              <a:rect l="0" t="0" r="0" b="0"/>
              <a:pathLst>
                <a:path w="114134" h="116053">
                  <a:moveTo>
                    <a:pt x="66313" y="10528"/>
                  </a:moveTo>
                  <a:lnTo>
                    <a:pt x="35031" y="20104"/>
                  </a:lnTo>
                  <a:lnTo>
                    <a:pt x="18875" y="30772"/>
                  </a:lnTo>
                  <a:lnTo>
                    <a:pt x="7015" y="46432"/>
                  </a:lnTo>
                  <a:lnTo>
                    <a:pt x="2215" y="55521"/>
                  </a:lnTo>
                  <a:lnTo>
                    <a:pt x="0" y="74979"/>
                  </a:lnTo>
                  <a:lnTo>
                    <a:pt x="4085" y="94155"/>
                  </a:lnTo>
                  <a:lnTo>
                    <a:pt x="13700" y="110477"/>
                  </a:lnTo>
                  <a:lnTo>
                    <a:pt x="21878" y="114595"/>
                  </a:lnTo>
                  <a:lnTo>
                    <a:pt x="43445" y="116052"/>
                  </a:lnTo>
                  <a:lnTo>
                    <a:pt x="76305" y="110295"/>
                  </a:lnTo>
                  <a:lnTo>
                    <a:pt x="94541" y="98153"/>
                  </a:lnTo>
                  <a:lnTo>
                    <a:pt x="102679" y="90002"/>
                  </a:lnTo>
                  <a:lnTo>
                    <a:pt x="111722" y="68467"/>
                  </a:lnTo>
                  <a:lnTo>
                    <a:pt x="114133" y="56173"/>
                  </a:lnTo>
                  <a:lnTo>
                    <a:pt x="110573" y="36274"/>
                  </a:lnTo>
                  <a:lnTo>
                    <a:pt x="106349" y="27692"/>
                  </a:lnTo>
                  <a:lnTo>
                    <a:pt x="92295" y="15037"/>
                  </a:lnTo>
                  <a:lnTo>
                    <a:pt x="663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91046" y="2861666"/>
              <a:ext cx="234923" cy="110943"/>
            </a:xfrm>
            <a:custGeom>
              <a:avLst/>
              <a:gdLst/>
              <a:ahLst/>
              <a:cxnLst/>
              <a:rect l="0" t="0" r="0" b="0"/>
              <a:pathLst>
                <a:path w="234923" h="110943">
                  <a:moveTo>
                    <a:pt x="0" y="65256"/>
                  </a:moveTo>
                  <a:lnTo>
                    <a:pt x="14654" y="109219"/>
                  </a:lnTo>
                  <a:lnTo>
                    <a:pt x="16789" y="110942"/>
                  </a:lnTo>
                  <a:lnTo>
                    <a:pt x="18212" y="107412"/>
                  </a:lnTo>
                  <a:lnTo>
                    <a:pt x="18623" y="92181"/>
                  </a:lnTo>
                  <a:lnTo>
                    <a:pt x="14617" y="62705"/>
                  </a:lnTo>
                  <a:lnTo>
                    <a:pt x="17415" y="37996"/>
                  </a:lnTo>
                  <a:lnTo>
                    <a:pt x="23309" y="29535"/>
                  </a:lnTo>
                  <a:lnTo>
                    <a:pt x="31917" y="23895"/>
                  </a:lnTo>
                  <a:lnTo>
                    <a:pt x="42335" y="20134"/>
                  </a:lnTo>
                  <a:lnTo>
                    <a:pt x="51620" y="19967"/>
                  </a:lnTo>
                  <a:lnTo>
                    <a:pt x="68177" y="26020"/>
                  </a:lnTo>
                  <a:lnTo>
                    <a:pt x="90651" y="48171"/>
                  </a:lnTo>
                  <a:lnTo>
                    <a:pt x="95529" y="49187"/>
                  </a:lnTo>
                  <a:lnTo>
                    <a:pt x="98781" y="45185"/>
                  </a:lnTo>
                  <a:lnTo>
                    <a:pt x="104734" y="30599"/>
                  </a:lnTo>
                  <a:lnTo>
                    <a:pt x="115178" y="16318"/>
                  </a:lnTo>
                  <a:lnTo>
                    <a:pt x="139803" y="713"/>
                  </a:lnTo>
                  <a:lnTo>
                    <a:pt x="149354" y="0"/>
                  </a:lnTo>
                  <a:lnTo>
                    <a:pt x="169325" y="5448"/>
                  </a:lnTo>
                  <a:lnTo>
                    <a:pt x="186780" y="18787"/>
                  </a:lnTo>
                  <a:lnTo>
                    <a:pt x="223078" y="66069"/>
                  </a:lnTo>
                  <a:lnTo>
                    <a:pt x="234814" y="93573"/>
                  </a:lnTo>
                  <a:lnTo>
                    <a:pt x="234922" y="98172"/>
                  </a:lnTo>
                  <a:lnTo>
                    <a:pt x="231627" y="107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00081" y="2824975"/>
              <a:ext cx="104729" cy="278060"/>
            </a:xfrm>
            <a:custGeom>
              <a:avLst/>
              <a:gdLst/>
              <a:ahLst/>
              <a:cxnLst/>
              <a:rect l="0" t="0" r="0" b="0"/>
              <a:pathLst>
                <a:path w="104729" h="278060">
                  <a:moveTo>
                    <a:pt x="6820" y="101947"/>
                  </a:moveTo>
                  <a:lnTo>
                    <a:pt x="23608" y="156992"/>
                  </a:lnTo>
                  <a:lnTo>
                    <a:pt x="30154" y="208400"/>
                  </a:lnTo>
                  <a:lnTo>
                    <a:pt x="42365" y="269204"/>
                  </a:lnTo>
                  <a:lnTo>
                    <a:pt x="42215" y="276622"/>
                  </a:lnTo>
                  <a:lnTo>
                    <a:pt x="39776" y="278059"/>
                  </a:lnTo>
                  <a:lnTo>
                    <a:pt x="35809" y="275507"/>
                  </a:lnTo>
                  <a:lnTo>
                    <a:pt x="17469" y="220050"/>
                  </a:lnTo>
                  <a:lnTo>
                    <a:pt x="9975" y="183733"/>
                  </a:lnTo>
                  <a:lnTo>
                    <a:pt x="0" y="122899"/>
                  </a:lnTo>
                  <a:lnTo>
                    <a:pt x="144" y="69647"/>
                  </a:lnTo>
                  <a:lnTo>
                    <a:pt x="5502" y="14068"/>
                  </a:lnTo>
                  <a:lnTo>
                    <a:pt x="10621" y="5927"/>
                  </a:lnTo>
                  <a:lnTo>
                    <a:pt x="18713" y="1668"/>
                  </a:lnTo>
                  <a:lnTo>
                    <a:pt x="28786" y="0"/>
                  </a:lnTo>
                  <a:lnTo>
                    <a:pt x="49338" y="4384"/>
                  </a:lnTo>
                  <a:lnTo>
                    <a:pt x="59732" y="8829"/>
                  </a:lnTo>
                  <a:lnTo>
                    <a:pt x="74400" y="23127"/>
                  </a:lnTo>
                  <a:lnTo>
                    <a:pt x="101039" y="81365"/>
                  </a:lnTo>
                  <a:lnTo>
                    <a:pt x="104728" y="91735"/>
                  </a:lnTo>
                  <a:lnTo>
                    <a:pt x="103677" y="99818"/>
                  </a:lnTo>
                  <a:lnTo>
                    <a:pt x="99467" y="106377"/>
                  </a:lnTo>
                  <a:lnTo>
                    <a:pt x="85431" y="116784"/>
                  </a:lnTo>
                  <a:lnTo>
                    <a:pt x="67495" y="125309"/>
                  </a:lnTo>
                  <a:lnTo>
                    <a:pt x="47825" y="126758"/>
                  </a:lnTo>
                  <a:lnTo>
                    <a:pt x="6820" y="123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43772" y="2726880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464" y="58617"/>
                  </a:lnTo>
                  <a:lnTo>
                    <a:pt x="6355" y="112791"/>
                  </a:lnTo>
                  <a:lnTo>
                    <a:pt x="1602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69466" y="2838925"/>
              <a:ext cx="111177" cy="140640"/>
            </a:xfrm>
            <a:custGeom>
              <a:avLst/>
              <a:gdLst/>
              <a:ahLst/>
              <a:cxnLst/>
              <a:rect l="0" t="0" r="0" b="0"/>
              <a:pathLst>
                <a:path w="111177" h="140640">
                  <a:moveTo>
                    <a:pt x="26949" y="66940"/>
                  </a:moveTo>
                  <a:lnTo>
                    <a:pt x="64426" y="58607"/>
                  </a:lnTo>
                  <a:lnTo>
                    <a:pt x="86889" y="55047"/>
                  </a:lnTo>
                  <a:lnTo>
                    <a:pt x="104671" y="45667"/>
                  </a:lnTo>
                  <a:lnTo>
                    <a:pt x="109179" y="37550"/>
                  </a:lnTo>
                  <a:lnTo>
                    <a:pt x="111068" y="16053"/>
                  </a:lnTo>
                  <a:lnTo>
                    <a:pt x="106425" y="8449"/>
                  </a:lnTo>
                  <a:lnTo>
                    <a:pt x="98650" y="3379"/>
                  </a:lnTo>
                  <a:lnTo>
                    <a:pt x="88787" y="0"/>
                  </a:lnTo>
                  <a:lnTo>
                    <a:pt x="79873" y="86"/>
                  </a:lnTo>
                  <a:lnTo>
                    <a:pt x="63729" y="6422"/>
                  </a:lnTo>
                  <a:lnTo>
                    <a:pt x="11012" y="42914"/>
                  </a:lnTo>
                  <a:lnTo>
                    <a:pt x="2318" y="62891"/>
                  </a:lnTo>
                  <a:lnTo>
                    <a:pt x="0" y="74769"/>
                  </a:lnTo>
                  <a:lnTo>
                    <a:pt x="3662" y="97326"/>
                  </a:lnTo>
                  <a:lnTo>
                    <a:pt x="7915" y="108254"/>
                  </a:lnTo>
                  <a:lnTo>
                    <a:pt x="21999" y="123516"/>
                  </a:lnTo>
                  <a:lnTo>
                    <a:pt x="30668" y="129224"/>
                  </a:lnTo>
                  <a:lnTo>
                    <a:pt x="65225" y="137257"/>
                  </a:lnTo>
                  <a:lnTo>
                    <a:pt x="111176" y="140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22757" y="2868583"/>
              <a:ext cx="293604" cy="114749"/>
            </a:xfrm>
            <a:custGeom>
              <a:avLst/>
              <a:gdLst/>
              <a:ahLst/>
              <a:cxnLst/>
              <a:rect l="0" t="0" r="0" b="0"/>
              <a:pathLst>
                <a:path w="293604" h="114749">
                  <a:moveTo>
                    <a:pt x="0" y="58339"/>
                  </a:moveTo>
                  <a:lnTo>
                    <a:pt x="3119" y="101031"/>
                  </a:lnTo>
                  <a:lnTo>
                    <a:pt x="6065" y="114748"/>
                  </a:lnTo>
                  <a:lnTo>
                    <a:pt x="3475" y="109146"/>
                  </a:lnTo>
                  <a:lnTo>
                    <a:pt x="1029" y="80672"/>
                  </a:lnTo>
                  <a:lnTo>
                    <a:pt x="5894" y="48188"/>
                  </a:lnTo>
                  <a:lnTo>
                    <a:pt x="20333" y="21926"/>
                  </a:lnTo>
                  <a:lnTo>
                    <a:pt x="26423" y="18856"/>
                  </a:lnTo>
                  <a:lnTo>
                    <a:pt x="32823" y="19149"/>
                  </a:lnTo>
                  <a:lnTo>
                    <a:pt x="46173" y="25713"/>
                  </a:lnTo>
                  <a:lnTo>
                    <a:pt x="59905" y="36430"/>
                  </a:lnTo>
                  <a:lnTo>
                    <a:pt x="75201" y="61206"/>
                  </a:lnTo>
                  <a:lnTo>
                    <a:pt x="88510" y="94000"/>
                  </a:lnTo>
                  <a:lnTo>
                    <a:pt x="86910" y="88226"/>
                  </a:lnTo>
                  <a:lnTo>
                    <a:pt x="90612" y="65245"/>
                  </a:lnTo>
                  <a:lnTo>
                    <a:pt x="104706" y="41798"/>
                  </a:lnTo>
                  <a:lnTo>
                    <a:pt x="113088" y="36783"/>
                  </a:lnTo>
                  <a:lnTo>
                    <a:pt x="134879" y="31211"/>
                  </a:lnTo>
                  <a:lnTo>
                    <a:pt x="144902" y="33235"/>
                  </a:lnTo>
                  <a:lnTo>
                    <a:pt x="162276" y="44842"/>
                  </a:lnTo>
                  <a:lnTo>
                    <a:pt x="179623" y="71108"/>
                  </a:lnTo>
                  <a:lnTo>
                    <a:pt x="192171" y="101117"/>
                  </a:lnTo>
                  <a:lnTo>
                    <a:pt x="195964" y="103235"/>
                  </a:lnTo>
                  <a:lnTo>
                    <a:pt x="199663" y="99968"/>
                  </a:lnTo>
                  <a:lnTo>
                    <a:pt x="209232" y="86199"/>
                  </a:lnTo>
                  <a:lnTo>
                    <a:pt x="234350" y="66464"/>
                  </a:lnTo>
                  <a:lnTo>
                    <a:pt x="284627" y="39319"/>
                  </a:lnTo>
                  <a:lnTo>
                    <a:pt x="290357" y="31621"/>
                  </a:lnTo>
                  <a:lnTo>
                    <a:pt x="293006" y="22980"/>
                  </a:lnTo>
                  <a:lnTo>
                    <a:pt x="293603" y="13709"/>
                  </a:lnTo>
                  <a:lnTo>
                    <a:pt x="289322" y="7529"/>
                  </a:lnTo>
                  <a:lnTo>
                    <a:pt x="281789" y="3408"/>
                  </a:lnTo>
                  <a:lnTo>
                    <a:pt x="262109" y="0"/>
                  </a:lnTo>
                  <a:lnTo>
                    <a:pt x="241665" y="2385"/>
                  </a:lnTo>
                  <a:lnTo>
                    <a:pt x="224000" y="10464"/>
                  </a:lnTo>
                  <a:lnTo>
                    <a:pt x="216013" y="15894"/>
                  </a:lnTo>
                  <a:lnTo>
                    <a:pt x="210689" y="24193"/>
                  </a:lnTo>
                  <a:lnTo>
                    <a:pt x="204773" y="45893"/>
                  </a:lnTo>
                  <a:lnTo>
                    <a:pt x="207032" y="78828"/>
                  </a:lnTo>
                  <a:lnTo>
                    <a:pt x="215236" y="97081"/>
                  </a:lnTo>
                  <a:lnTo>
                    <a:pt x="220700" y="105224"/>
                  </a:lnTo>
                  <a:lnTo>
                    <a:pt x="229021" y="109483"/>
                  </a:lnTo>
                  <a:lnTo>
                    <a:pt x="273740" y="110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43550" y="2902679"/>
              <a:ext cx="110876" cy="119000"/>
            </a:xfrm>
            <a:custGeom>
              <a:avLst/>
              <a:gdLst/>
              <a:ahLst/>
              <a:cxnLst/>
              <a:rect l="0" t="0" r="0" b="0"/>
              <a:pathLst>
                <a:path w="110876" h="119000">
                  <a:moveTo>
                    <a:pt x="5590" y="13714"/>
                  </a:moveTo>
                  <a:lnTo>
                    <a:pt x="5590" y="72331"/>
                  </a:lnTo>
                  <a:lnTo>
                    <a:pt x="4420" y="77359"/>
                  </a:lnTo>
                  <a:lnTo>
                    <a:pt x="2470" y="77201"/>
                  </a:lnTo>
                  <a:lnTo>
                    <a:pt x="0" y="73586"/>
                  </a:lnTo>
                  <a:lnTo>
                    <a:pt x="376" y="60211"/>
                  </a:lnTo>
                  <a:lnTo>
                    <a:pt x="10149" y="17440"/>
                  </a:lnTo>
                  <a:lnTo>
                    <a:pt x="16818" y="9179"/>
                  </a:lnTo>
                  <a:lnTo>
                    <a:pt x="36706" y="0"/>
                  </a:lnTo>
                  <a:lnTo>
                    <a:pt x="46221" y="1062"/>
                  </a:lnTo>
                  <a:lnTo>
                    <a:pt x="63033" y="11601"/>
                  </a:lnTo>
                  <a:lnTo>
                    <a:pt x="85651" y="31675"/>
                  </a:lnTo>
                  <a:lnTo>
                    <a:pt x="101581" y="63620"/>
                  </a:lnTo>
                  <a:lnTo>
                    <a:pt x="110875" y="118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707501" y="2768994"/>
              <a:ext cx="10096" cy="242157"/>
            </a:xfrm>
            <a:custGeom>
              <a:avLst/>
              <a:gdLst/>
              <a:ahLst/>
              <a:cxnLst/>
              <a:rect l="0" t="0" r="0" b="0"/>
              <a:pathLst>
                <a:path w="10096" h="242157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2" y="144120"/>
                  </a:lnTo>
                  <a:lnTo>
                    <a:pt x="7917" y="200087"/>
                  </a:lnTo>
                  <a:lnTo>
                    <a:pt x="1009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01782" y="2845987"/>
              <a:ext cx="168457" cy="11857"/>
            </a:xfrm>
            <a:custGeom>
              <a:avLst/>
              <a:gdLst/>
              <a:ahLst/>
              <a:cxnLst/>
              <a:rect l="0" t="0" r="0" b="0"/>
              <a:pathLst>
                <a:path w="168457" h="11857">
                  <a:moveTo>
                    <a:pt x="168456" y="7235"/>
                  </a:moveTo>
                  <a:lnTo>
                    <a:pt x="140900" y="0"/>
                  </a:lnTo>
                  <a:lnTo>
                    <a:pt x="87797" y="477"/>
                  </a:lnTo>
                  <a:lnTo>
                    <a:pt x="31641" y="11490"/>
                  </a:lnTo>
                  <a:lnTo>
                    <a:pt x="14062" y="11856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06551" y="2829147"/>
              <a:ext cx="154747" cy="182004"/>
            </a:xfrm>
            <a:custGeom>
              <a:avLst/>
              <a:gdLst/>
              <a:ahLst/>
              <a:cxnLst/>
              <a:rect l="0" t="0" r="0" b="0"/>
              <a:pathLst>
                <a:path w="154747" h="182004">
                  <a:moveTo>
                    <a:pt x="111086" y="13547"/>
                  </a:moveTo>
                  <a:lnTo>
                    <a:pt x="94318" y="2369"/>
                  </a:lnTo>
                  <a:lnTo>
                    <a:pt x="76728" y="0"/>
                  </a:lnTo>
                  <a:lnTo>
                    <a:pt x="36838" y="8011"/>
                  </a:lnTo>
                  <a:lnTo>
                    <a:pt x="11228" y="23085"/>
                  </a:lnTo>
                  <a:lnTo>
                    <a:pt x="5910" y="31604"/>
                  </a:lnTo>
                  <a:lnTo>
                    <a:pt x="0" y="53548"/>
                  </a:lnTo>
                  <a:lnTo>
                    <a:pt x="3104" y="62441"/>
                  </a:lnTo>
                  <a:lnTo>
                    <a:pt x="9852" y="69540"/>
                  </a:lnTo>
                  <a:lnTo>
                    <a:pt x="29829" y="79377"/>
                  </a:lnTo>
                  <a:lnTo>
                    <a:pt x="80780" y="85692"/>
                  </a:lnTo>
                  <a:lnTo>
                    <a:pt x="130316" y="92529"/>
                  </a:lnTo>
                  <a:lnTo>
                    <a:pt x="139114" y="97787"/>
                  </a:lnTo>
                  <a:lnTo>
                    <a:pt x="152009" y="112988"/>
                  </a:lnTo>
                  <a:lnTo>
                    <a:pt x="154746" y="121955"/>
                  </a:lnTo>
                  <a:lnTo>
                    <a:pt x="154667" y="141277"/>
                  </a:lnTo>
                  <a:lnTo>
                    <a:pt x="147613" y="158443"/>
                  </a:lnTo>
                  <a:lnTo>
                    <a:pt x="142456" y="166296"/>
                  </a:lnTo>
                  <a:lnTo>
                    <a:pt x="134339" y="171532"/>
                  </a:lnTo>
                  <a:lnTo>
                    <a:pt x="100558" y="178900"/>
                  </a:lnTo>
                  <a:lnTo>
                    <a:pt x="53461" y="181390"/>
                  </a:lnTo>
                  <a:lnTo>
                    <a:pt x="26858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01865" y="301115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837105" y="3466555"/>
            <a:ext cx="1255717" cy="785530"/>
            <a:chOff x="2837105" y="3466555"/>
            <a:chExt cx="1255717" cy="785530"/>
          </a:xfrm>
        </p:grpSpPr>
        <p:sp>
          <p:nvSpPr>
            <p:cNvPr id="126" name="Freeform 125"/>
            <p:cNvSpPr/>
            <p:nvPr/>
          </p:nvSpPr>
          <p:spPr>
            <a:xfrm>
              <a:off x="2837105" y="3537575"/>
              <a:ext cx="11089" cy="558011"/>
            </a:xfrm>
            <a:custGeom>
              <a:avLst/>
              <a:gdLst/>
              <a:ahLst/>
              <a:cxnLst/>
              <a:rect l="0" t="0" r="0" b="0"/>
              <a:pathLst>
                <a:path w="11089" h="55801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5284" y="140345"/>
                  </a:lnTo>
                  <a:lnTo>
                    <a:pt x="11088" y="201071"/>
                  </a:lnTo>
                  <a:lnTo>
                    <a:pt x="10763" y="245732"/>
                  </a:lnTo>
                  <a:lnTo>
                    <a:pt x="7888" y="291708"/>
                  </a:lnTo>
                  <a:lnTo>
                    <a:pt x="6611" y="335538"/>
                  </a:lnTo>
                  <a:lnTo>
                    <a:pt x="5892" y="394086"/>
                  </a:lnTo>
                  <a:lnTo>
                    <a:pt x="5679" y="448479"/>
                  </a:lnTo>
                  <a:lnTo>
                    <a:pt x="5607" y="509685"/>
                  </a:lnTo>
                  <a:lnTo>
                    <a:pt x="5589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95419" y="3832373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02949" y="3466555"/>
              <a:ext cx="308409" cy="316046"/>
            </a:xfrm>
            <a:custGeom>
              <a:avLst/>
              <a:gdLst/>
              <a:ahLst/>
              <a:cxnLst/>
              <a:rect l="0" t="0" r="0" b="0"/>
              <a:pathLst>
                <a:path w="308409" h="316046">
                  <a:moveTo>
                    <a:pt x="13610" y="60491"/>
                  </a:moveTo>
                  <a:lnTo>
                    <a:pt x="2432" y="71670"/>
                  </a:lnTo>
                  <a:lnTo>
                    <a:pt x="1479" y="71453"/>
                  </a:lnTo>
                  <a:lnTo>
                    <a:pt x="11316" y="55550"/>
                  </a:lnTo>
                  <a:lnTo>
                    <a:pt x="42308" y="21698"/>
                  </a:lnTo>
                  <a:lnTo>
                    <a:pt x="68517" y="6363"/>
                  </a:lnTo>
                  <a:lnTo>
                    <a:pt x="104098" y="0"/>
                  </a:lnTo>
                  <a:lnTo>
                    <a:pt x="124407" y="4750"/>
                  </a:lnTo>
                  <a:lnTo>
                    <a:pt x="156509" y="26864"/>
                  </a:lnTo>
                  <a:lnTo>
                    <a:pt x="172674" y="52477"/>
                  </a:lnTo>
                  <a:lnTo>
                    <a:pt x="187446" y="94913"/>
                  </a:lnTo>
                  <a:lnTo>
                    <a:pt x="191578" y="154075"/>
                  </a:lnTo>
                  <a:lnTo>
                    <a:pt x="186805" y="205579"/>
                  </a:lnTo>
                  <a:lnTo>
                    <a:pt x="168118" y="260228"/>
                  </a:lnTo>
                  <a:lnTo>
                    <a:pt x="142786" y="296997"/>
                  </a:lnTo>
                  <a:lnTo>
                    <a:pt x="122884" y="309104"/>
                  </a:lnTo>
                  <a:lnTo>
                    <a:pt x="99611" y="316045"/>
                  </a:lnTo>
                  <a:lnTo>
                    <a:pt x="66778" y="313376"/>
                  </a:lnTo>
                  <a:lnTo>
                    <a:pt x="35993" y="304006"/>
                  </a:lnTo>
                  <a:lnTo>
                    <a:pt x="19269" y="293112"/>
                  </a:lnTo>
                  <a:lnTo>
                    <a:pt x="7156" y="277352"/>
                  </a:lnTo>
                  <a:lnTo>
                    <a:pt x="2288" y="268236"/>
                  </a:lnTo>
                  <a:lnTo>
                    <a:pt x="0" y="248749"/>
                  </a:lnTo>
                  <a:lnTo>
                    <a:pt x="4052" y="228390"/>
                  </a:lnTo>
                  <a:lnTo>
                    <a:pt x="13652" y="207642"/>
                  </a:lnTo>
                  <a:lnTo>
                    <a:pt x="37799" y="181820"/>
                  </a:lnTo>
                  <a:lnTo>
                    <a:pt x="60236" y="172907"/>
                  </a:lnTo>
                  <a:lnTo>
                    <a:pt x="84636" y="170115"/>
                  </a:lnTo>
                  <a:lnTo>
                    <a:pt x="139600" y="180848"/>
                  </a:lnTo>
                  <a:lnTo>
                    <a:pt x="203092" y="210027"/>
                  </a:lnTo>
                  <a:lnTo>
                    <a:pt x="266292" y="237925"/>
                  </a:lnTo>
                  <a:lnTo>
                    <a:pt x="308408" y="25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11274" y="3832373"/>
              <a:ext cx="452727" cy="21020"/>
            </a:xfrm>
            <a:custGeom>
              <a:avLst/>
              <a:gdLst/>
              <a:ahLst/>
              <a:cxnLst/>
              <a:rect l="0" t="0" r="0" b="0"/>
              <a:pathLst>
                <a:path w="452727" h="21020">
                  <a:moveTo>
                    <a:pt x="452726" y="10528"/>
                  </a:moveTo>
                  <a:lnTo>
                    <a:pt x="415248" y="18862"/>
                  </a:lnTo>
                  <a:lnTo>
                    <a:pt x="363824" y="20623"/>
                  </a:lnTo>
                  <a:lnTo>
                    <a:pt x="316940" y="20929"/>
                  </a:lnTo>
                  <a:lnTo>
                    <a:pt x="266004" y="21019"/>
                  </a:lnTo>
                  <a:lnTo>
                    <a:pt x="210862" y="13814"/>
                  </a:lnTo>
                  <a:lnTo>
                    <a:pt x="162953" y="11502"/>
                  </a:lnTo>
                  <a:lnTo>
                    <a:pt x="100602" y="7601"/>
                  </a:lnTo>
                  <a:lnTo>
                    <a:pt x="48208" y="1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34642" y="3934552"/>
              <a:ext cx="155618" cy="266319"/>
            </a:xfrm>
            <a:custGeom>
              <a:avLst/>
              <a:gdLst/>
              <a:ahLst/>
              <a:cxnLst/>
              <a:rect l="0" t="0" r="0" b="0"/>
              <a:pathLst>
                <a:path w="155618" h="266319">
                  <a:moveTo>
                    <a:pt x="145088" y="97862"/>
                  </a:moveTo>
                  <a:lnTo>
                    <a:pt x="145088" y="75505"/>
                  </a:lnTo>
                  <a:lnTo>
                    <a:pt x="133910" y="44835"/>
                  </a:lnTo>
                  <a:lnTo>
                    <a:pt x="115780" y="19109"/>
                  </a:lnTo>
                  <a:lnTo>
                    <a:pt x="90001" y="2258"/>
                  </a:lnTo>
                  <a:lnTo>
                    <a:pt x="70302" y="0"/>
                  </a:lnTo>
                  <a:lnTo>
                    <a:pt x="51019" y="4065"/>
                  </a:lnTo>
                  <a:lnTo>
                    <a:pt x="34649" y="13670"/>
                  </a:lnTo>
                  <a:lnTo>
                    <a:pt x="22695" y="28858"/>
                  </a:lnTo>
                  <a:lnTo>
                    <a:pt x="5488" y="67204"/>
                  </a:lnTo>
                  <a:lnTo>
                    <a:pt x="0" y="103726"/>
                  </a:lnTo>
                  <a:lnTo>
                    <a:pt x="4955" y="124255"/>
                  </a:lnTo>
                  <a:lnTo>
                    <a:pt x="16127" y="141178"/>
                  </a:lnTo>
                  <a:lnTo>
                    <a:pt x="32790" y="156498"/>
                  </a:lnTo>
                  <a:lnTo>
                    <a:pt x="43316" y="160349"/>
                  </a:lnTo>
                  <a:lnTo>
                    <a:pt x="67491" y="161509"/>
                  </a:lnTo>
                  <a:lnTo>
                    <a:pt x="101819" y="149996"/>
                  </a:lnTo>
                  <a:lnTo>
                    <a:pt x="110393" y="150166"/>
                  </a:lnTo>
                  <a:lnTo>
                    <a:pt x="117279" y="153788"/>
                  </a:lnTo>
                  <a:lnTo>
                    <a:pt x="123039" y="159713"/>
                  </a:lnTo>
                  <a:lnTo>
                    <a:pt x="129439" y="178774"/>
                  </a:lnTo>
                  <a:lnTo>
                    <a:pt x="145563" y="241850"/>
                  </a:lnTo>
                  <a:lnTo>
                    <a:pt x="155617" y="266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67604" y="4021886"/>
              <a:ext cx="225218" cy="230199"/>
            </a:xfrm>
            <a:custGeom>
              <a:avLst/>
              <a:gdLst/>
              <a:ahLst/>
              <a:cxnLst/>
              <a:rect l="0" t="0" r="0" b="0"/>
              <a:pathLst>
                <a:path w="225218" h="230199">
                  <a:moveTo>
                    <a:pt x="112168" y="10528"/>
                  </a:moveTo>
                  <a:lnTo>
                    <a:pt x="95400" y="4939"/>
                  </a:lnTo>
                  <a:lnTo>
                    <a:pt x="77809" y="5315"/>
                  </a:lnTo>
                  <a:lnTo>
                    <a:pt x="58293" y="10551"/>
                  </a:lnTo>
                  <a:lnTo>
                    <a:pt x="37920" y="20676"/>
                  </a:lnTo>
                  <a:lnTo>
                    <a:pt x="23407" y="36096"/>
                  </a:lnTo>
                  <a:lnTo>
                    <a:pt x="8659" y="67627"/>
                  </a:lnTo>
                  <a:lnTo>
                    <a:pt x="0" y="106605"/>
                  </a:lnTo>
                  <a:lnTo>
                    <a:pt x="314" y="132778"/>
                  </a:lnTo>
                  <a:lnTo>
                    <a:pt x="20287" y="188974"/>
                  </a:lnTo>
                  <a:lnTo>
                    <a:pt x="33897" y="207210"/>
                  </a:lnTo>
                  <a:lnTo>
                    <a:pt x="42440" y="215349"/>
                  </a:lnTo>
                  <a:lnTo>
                    <a:pt x="64410" y="224392"/>
                  </a:lnTo>
                  <a:lnTo>
                    <a:pt x="116642" y="230198"/>
                  </a:lnTo>
                  <a:lnTo>
                    <a:pt x="141062" y="224752"/>
                  </a:lnTo>
                  <a:lnTo>
                    <a:pt x="171422" y="208533"/>
                  </a:lnTo>
                  <a:lnTo>
                    <a:pt x="202641" y="182091"/>
                  </a:lnTo>
                  <a:lnTo>
                    <a:pt x="218653" y="155728"/>
                  </a:lnTo>
                  <a:lnTo>
                    <a:pt x="225217" y="120101"/>
                  </a:lnTo>
                  <a:lnTo>
                    <a:pt x="221573" y="85498"/>
                  </a:lnTo>
                  <a:lnTo>
                    <a:pt x="213044" y="66855"/>
                  </a:lnTo>
                  <a:lnTo>
                    <a:pt x="188506" y="35822"/>
                  </a:lnTo>
                  <a:lnTo>
                    <a:pt x="162473" y="19842"/>
                  </a:lnTo>
                  <a:lnTo>
                    <a:pt x="1016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628796" y="4632150"/>
            <a:ext cx="2951308" cy="828127"/>
            <a:chOff x="2628796" y="4632150"/>
            <a:chExt cx="2951308" cy="828127"/>
          </a:xfrm>
        </p:grpSpPr>
        <p:sp>
          <p:nvSpPr>
            <p:cNvPr id="133" name="Freeform 132"/>
            <p:cNvSpPr/>
            <p:nvPr/>
          </p:nvSpPr>
          <p:spPr>
            <a:xfrm>
              <a:off x="2628796" y="4632150"/>
              <a:ext cx="171785" cy="295187"/>
            </a:xfrm>
            <a:custGeom>
              <a:avLst/>
              <a:gdLst/>
              <a:ahLst/>
              <a:cxnLst/>
              <a:rect l="0" t="0" r="0" b="0"/>
              <a:pathLst>
                <a:path w="171785" h="295187">
                  <a:moveTo>
                    <a:pt x="150727" y="116202"/>
                  </a:moveTo>
                  <a:lnTo>
                    <a:pt x="157962" y="88646"/>
                  </a:lnTo>
                  <a:lnTo>
                    <a:pt x="159792" y="61061"/>
                  </a:lnTo>
                  <a:lnTo>
                    <a:pt x="154366" y="38662"/>
                  </a:lnTo>
                  <a:lnTo>
                    <a:pt x="142986" y="20909"/>
                  </a:lnTo>
                  <a:lnTo>
                    <a:pt x="126229" y="5219"/>
                  </a:lnTo>
                  <a:lnTo>
                    <a:pt x="115678" y="1269"/>
                  </a:lnTo>
                  <a:lnTo>
                    <a:pt x="91476" y="0"/>
                  </a:lnTo>
                  <a:lnTo>
                    <a:pt x="71361" y="6455"/>
                  </a:lnTo>
                  <a:lnTo>
                    <a:pt x="32044" y="36282"/>
                  </a:lnTo>
                  <a:lnTo>
                    <a:pt x="17650" y="49877"/>
                  </a:lnTo>
                  <a:lnTo>
                    <a:pt x="1982" y="81862"/>
                  </a:lnTo>
                  <a:lnTo>
                    <a:pt x="0" y="104449"/>
                  </a:lnTo>
                  <a:lnTo>
                    <a:pt x="4189" y="125016"/>
                  </a:lnTo>
                  <a:lnTo>
                    <a:pt x="19701" y="149749"/>
                  </a:lnTo>
                  <a:lnTo>
                    <a:pt x="32442" y="164647"/>
                  </a:lnTo>
                  <a:lnTo>
                    <a:pt x="55262" y="172828"/>
                  </a:lnTo>
                  <a:lnTo>
                    <a:pt x="69536" y="175010"/>
                  </a:lnTo>
                  <a:lnTo>
                    <a:pt x="91635" y="171195"/>
                  </a:lnTo>
                  <a:lnTo>
                    <a:pt x="117230" y="155893"/>
                  </a:lnTo>
                  <a:lnTo>
                    <a:pt x="131160" y="142031"/>
                  </a:lnTo>
                  <a:lnTo>
                    <a:pt x="141251" y="124172"/>
                  </a:lnTo>
                  <a:lnTo>
                    <a:pt x="148855" y="86234"/>
                  </a:lnTo>
                  <a:lnTo>
                    <a:pt x="150563" y="146423"/>
                  </a:lnTo>
                  <a:lnTo>
                    <a:pt x="156295" y="209161"/>
                  </a:lnTo>
                  <a:lnTo>
                    <a:pt x="163722" y="268578"/>
                  </a:lnTo>
                  <a:lnTo>
                    <a:pt x="171784" y="295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44103" y="4706238"/>
              <a:ext cx="195874" cy="234647"/>
            </a:xfrm>
            <a:custGeom>
              <a:avLst/>
              <a:gdLst/>
              <a:ahLst/>
              <a:cxnLst/>
              <a:rect l="0" t="0" r="0" b="0"/>
              <a:pathLst>
                <a:path w="195874" h="234647">
                  <a:moveTo>
                    <a:pt x="124933" y="0"/>
                  </a:moveTo>
                  <a:lnTo>
                    <a:pt x="72228" y="19128"/>
                  </a:lnTo>
                  <a:lnTo>
                    <a:pt x="28551" y="49803"/>
                  </a:lnTo>
                  <a:lnTo>
                    <a:pt x="14636" y="66588"/>
                  </a:lnTo>
                  <a:lnTo>
                    <a:pt x="5722" y="86917"/>
                  </a:lnTo>
                  <a:lnTo>
                    <a:pt x="0" y="138095"/>
                  </a:lnTo>
                  <a:lnTo>
                    <a:pt x="1557" y="164321"/>
                  </a:lnTo>
                  <a:lnTo>
                    <a:pt x="15587" y="197647"/>
                  </a:lnTo>
                  <a:lnTo>
                    <a:pt x="27982" y="214965"/>
                  </a:lnTo>
                  <a:lnTo>
                    <a:pt x="44409" y="227341"/>
                  </a:lnTo>
                  <a:lnTo>
                    <a:pt x="53703" y="232279"/>
                  </a:lnTo>
                  <a:lnTo>
                    <a:pt x="76508" y="234646"/>
                  </a:lnTo>
                  <a:lnTo>
                    <a:pt x="123686" y="226634"/>
                  </a:lnTo>
                  <a:lnTo>
                    <a:pt x="150560" y="211560"/>
                  </a:lnTo>
                  <a:lnTo>
                    <a:pt x="173340" y="192276"/>
                  </a:lnTo>
                  <a:lnTo>
                    <a:pt x="189319" y="166155"/>
                  </a:lnTo>
                  <a:lnTo>
                    <a:pt x="195873" y="130600"/>
                  </a:lnTo>
                  <a:lnTo>
                    <a:pt x="192226" y="96018"/>
                  </a:lnTo>
                  <a:lnTo>
                    <a:pt x="183697" y="77380"/>
                  </a:lnTo>
                  <a:lnTo>
                    <a:pt x="178147" y="69134"/>
                  </a:lnTo>
                  <a:lnTo>
                    <a:pt x="162622" y="56852"/>
                  </a:lnTo>
                  <a:lnTo>
                    <a:pt x="13546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42653" y="4958922"/>
              <a:ext cx="515897" cy="63172"/>
            </a:xfrm>
            <a:custGeom>
              <a:avLst/>
              <a:gdLst/>
              <a:ahLst/>
              <a:cxnLst/>
              <a:rect l="0" t="0" r="0" b="0"/>
              <a:pathLst>
                <a:path w="515897" h="63172">
                  <a:moveTo>
                    <a:pt x="515896" y="63171"/>
                  </a:moveTo>
                  <a:lnTo>
                    <a:pt x="462021" y="45213"/>
                  </a:lnTo>
                  <a:lnTo>
                    <a:pt x="414657" y="34624"/>
                  </a:lnTo>
                  <a:lnTo>
                    <a:pt x="355258" y="32185"/>
                  </a:lnTo>
                  <a:lnTo>
                    <a:pt x="298465" y="24468"/>
                  </a:lnTo>
                  <a:lnTo>
                    <a:pt x="242186" y="21730"/>
                  </a:lnTo>
                  <a:lnTo>
                    <a:pt x="186009" y="21190"/>
                  </a:lnTo>
                  <a:lnTo>
                    <a:pt x="129852" y="21083"/>
                  </a:lnTo>
                  <a:lnTo>
                    <a:pt x="76819" y="17942"/>
                  </a:lnTo>
                  <a:lnTo>
                    <a:pt x="17741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40491" y="5061099"/>
              <a:ext cx="137052" cy="276850"/>
            </a:xfrm>
            <a:custGeom>
              <a:avLst/>
              <a:gdLst/>
              <a:ahLst/>
              <a:cxnLst/>
              <a:rect l="0" t="0" r="0" b="0"/>
              <a:pathLst>
                <a:path w="137052" h="276850">
                  <a:moveTo>
                    <a:pt x="102203" y="129450"/>
                  </a:moveTo>
                  <a:lnTo>
                    <a:pt x="118971" y="123861"/>
                  </a:lnTo>
                  <a:lnTo>
                    <a:pt x="130322" y="111758"/>
                  </a:lnTo>
                  <a:lnTo>
                    <a:pt x="134987" y="103617"/>
                  </a:lnTo>
                  <a:lnTo>
                    <a:pt x="137051" y="85214"/>
                  </a:lnTo>
                  <a:lnTo>
                    <a:pt x="128844" y="44803"/>
                  </a:lnTo>
                  <a:lnTo>
                    <a:pt x="116383" y="27098"/>
                  </a:lnTo>
                  <a:lnTo>
                    <a:pt x="99146" y="12600"/>
                  </a:lnTo>
                  <a:lnTo>
                    <a:pt x="79788" y="2258"/>
                  </a:lnTo>
                  <a:lnTo>
                    <a:pt x="59485" y="0"/>
                  </a:lnTo>
                  <a:lnTo>
                    <a:pt x="39934" y="4067"/>
                  </a:lnTo>
                  <a:lnTo>
                    <a:pt x="23445" y="13673"/>
                  </a:lnTo>
                  <a:lnTo>
                    <a:pt x="11437" y="28860"/>
                  </a:lnTo>
                  <a:lnTo>
                    <a:pt x="3371" y="48479"/>
                  </a:lnTo>
                  <a:lnTo>
                    <a:pt x="0" y="84661"/>
                  </a:lnTo>
                  <a:lnTo>
                    <a:pt x="3357" y="107204"/>
                  </a:lnTo>
                  <a:lnTo>
                    <a:pt x="11868" y="125802"/>
                  </a:lnTo>
                  <a:lnTo>
                    <a:pt x="17413" y="134037"/>
                  </a:lnTo>
                  <a:lnTo>
                    <a:pt x="32933" y="146306"/>
                  </a:lnTo>
                  <a:lnTo>
                    <a:pt x="41985" y="151216"/>
                  </a:lnTo>
                  <a:lnTo>
                    <a:pt x="50359" y="152149"/>
                  </a:lnTo>
                  <a:lnTo>
                    <a:pt x="65903" y="146948"/>
                  </a:lnTo>
                  <a:lnTo>
                    <a:pt x="70984" y="139945"/>
                  </a:lnTo>
                  <a:lnTo>
                    <a:pt x="76630" y="119686"/>
                  </a:lnTo>
                  <a:lnTo>
                    <a:pt x="79305" y="115922"/>
                  </a:lnTo>
                  <a:lnTo>
                    <a:pt x="82258" y="116922"/>
                  </a:lnTo>
                  <a:lnTo>
                    <a:pt x="85397" y="121098"/>
                  </a:lnTo>
                  <a:lnTo>
                    <a:pt x="93967" y="177281"/>
                  </a:lnTo>
                  <a:lnTo>
                    <a:pt x="100576" y="237294"/>
                  </a:lnTo>
                  <a:lnTo>
                    <a:pt x="104599" y="256539"/>
                  </a:lnTo>
                  <a:lnTo>
                    <a:pt x="112731" y="276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11925" y="5095792"/>
              <a:ext cx="181176" cy="245883"/>
            </a:xfrm>
            <a:custGeom>
              <a:avLst/>
              <a:gdLst/>
              <a:ahLst/>
              <a:cxnLst/>
              <a:rect l="0" t="0" r="0" b="0"/>
              <a:pathLst>
                <a:path w="181176" h="245883">
                  <a:moveTo>
                    <a:pt x="88696" y="52643"/>
                  </a:moveTo>
                  <a:lnTo>
                    <a:pt x="71929" y="47054"/>
                  </a:lnTo>
                  <a:lnTo>
                    <a:pt x="54338" y="50549"/>
                  </a:lnTo>
                  <a:lnTo>
                    <a:pt x="44734" y="54756"/>
                  </a:lnTo>
                  <a:lnTo>
                    <a:pt x="30943" y="68790"/>
                  </a:lnTo>
                  <a:lnTo>
                    <a:pt x="8691" y="117723"/>
                  </a:lnTo>
                  <a:lnTo>
                    <a:pt x="0" y="154854"/>
                  </a:lnTo>
                  <a:lnTo>
                    <a:pt x="1703" y="177619"/>
                  </a:lnTo>
                  <a:lnTo>
                    <a:pt x="14827" y="210165"/>
                  </a:lnTo>
                  <a:lnTo>
                    <a:pt x="30130" y="225208"/>
                  </a:lnTo>
                  <a:lnTo>
                    <a:pt x="68549" y="244397"/>
                  </a:lnTo>
                  <a:lnTo>
                    <a:pt x="89101" y="245882"/>
                  </a:lnTo>
                  <a:lnTo>
                    <a:pt x="108763" y="241472"/>
                  </a:lnTo>
                  <a:lnTo>
                    <a:pt x="140450" y="219578"/>
                  </a:lnTo>
                  <a:lnTo>
                    <a:pt x="153812" y="205215"/>
                  </a:lnTo>
                  <a:lnTo>
                    <a:pt x="175766" y="157223"/>
                  </a:lnTo>
                  <a:lnTo>
                    <a:pt x="181175" y="120544"/>
                  </a:lnTo>
                  <a:lnTo>
                    <a:pt x="177189" y="85630"/>
                  </a:lnTo>
                  <a:lnTo>
                    <a:pt x="163010" y="53058"/>
                  </a:lnTo>
                  <a:lnTo>
                    <a:pt x="143990" y="26770"/>
                  </a:lnTo>
                  <a:lnTo>
                    <a:pt x="117948" y="9752"/>
                  </a:lnTo>
                  <a:lnTo>
                    <a:pt x="886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84932" y="5011565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88782" y="9064"/>
                  </a:lnTo>
                  <a:lnTo>
                    <a:pt x="26972" y="1866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51905" y="4779689"/>
              <a:ext cx="212096" cy="246073"/>
            </a:xfrm>
            <a:custGeom>
              <a:avLst/>
              <a:gdLst/>
              <a:ahLst/>
              <a:cxnLst/>
              <a:rect l="0" t="0" r="0" b="0"/>
              <a:pathLst>
                <a:path w="212096" h="246073">
                  <a:moveTo>
                    <a:pt x="43639" y="10777"/>
                  </a:moveTo>
                  <a:lnTo>
                    <a:pt x="29066" y="53469"/>
                  </a:lnTo>
                  <a:lnTo>
                    <a:pt x="4235" y="89530"/>
                  </a:lnTo>
                  <a:lnTo>
                    <a:pt x="992" y="91355"/>
                  </a:lnTo>
                  <a:lnTo>
                    <a:pt x="0" y="89062"/>
                  </a:lnTo>
                  <a:lnTo>
                    <a:pt x="508" y="84024"/>
                  </a:lnTo>
                  <a:lnTo>
                    <a:pt x="25155" y="30870"/>
                  </a:lnTo>
                  <a:lnTo>
                    <a:pt x="38933" y="13468"/>
                  </a:lnTo>
                  <a:lnTo>
                    <a:pt x="47520" y="5552"/>
                  </a:lnTo>
                  <a:lnTo>
                    <a:pt x="59095" y="1445"/>
                  </a:lnTo>
                  <a:lnTo>
                    <a:pt x="87553" y="0"/>
                  </a:lnTo>
                  <a:lnTo>
                    <a:pt x="110339" y="6377"/>
                  </a:lnTo>
                  <a:lnTo>
                    <a:pt x="119691" y="11353"/>
                  </a:lnTo>
                  <a:lnTo>
                    <a:pt x="133202" y="26241"/>
                  </a:lnTo>
                  <a:lnTo>
                    <a:pt x="158996" y="84910"/>
                  </a:lnTo>
                  <a:lnTo>
                    <a:pt x="166726" y="119310"/>
                  </a:lnTo>
                  <a:lnTo>
                    <a:pt x="165897" y="159138"/>
                  </a:lnTo>
                  <a:lnTo>
                    <a:pt x="155136" y="208929"/>
                  </a:lnTo>
                  <a:lnTo>
                    <a:pt x="149556" y="217747"/>
                  </a:lnTo>
                  <a:lnTo>
                    <a:pt x="133997" y="230666"/>
                  </a:lnTo>
                  <a:lnTo>
                    <a:pt x="105506" y="244515"/>
                  </a:lnTo>
                  <a:lnTo>
                    <a:pt x="82054" y="246072"/>
                  </a:lnTo>
                  <a:lnTo>
                    <a:pt x="34459" y="237540"/>
                  </a:lnTo>
                  <a:lnTo>
                    <a:pt x="26991" y="230972"/>
                  </a:lnTo>
                  <a:lnTo>
                    <a:pt x="18692" y="211197"/>
                  </a:lnTo>
                  <a:lnTo>
                    <a:pt x="18819" y="201712"/>
                  </a:lnTo>
                  <a:lnTo>
                    <a:pt x="25199" y="184934"/>
                  </a:lnTo>
                  <a:lnTo>
                    <a:pt x="38953" y="172798"/>
                  </a:lnTo>
                  <a:lnTo>
                    <a:pt x="47534" y="167924"/>
                  </a:lnTo>
                  <a:lnTo>
                    <a:pt x="69547" y="165628"/>
                  </a:lnTo>
                  <a:lnTo>
                    <a:pt x="127119" y="176705"/>
                  </a:lnTo>
                  <a:lnTo>
                    <a:pt x="188632" y="196866"/>
                  </a:lnTo>
                  <a:lnTo>
                    <a:pt x="212095" y="210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21844" y="5095792"/>
              <a:ext cx="305328" cy="10530"/>
            </a:xfrm>
            <a:custGeom>
              <a:avLst/>
              <a:gdLst/>
              <a:ahLst/>
              <a:cxnLst/>
              <a:rect l="0" t="0" r="0" b="0"/>
              <a:pathLst>
                <a:path w="305328" h="10530">
                  <a:moveTo>
                    <a:pt x="305327" y="10529"/>
                  </a:moveTo>
                  <a:lnTo>
                    <a:pt x="267849" y="2196"/>
                  </a:lnTo>
                  <a:lnTo>
                    <a:pt x="210836" y="434"/>
                  </a:lnTo>
                  <a:lnTo>
                    <a:pt x="151654" y="86"/>
                  </a:lnTo>
                  <a:lnTo>
                    <a:pt x="91785" y="17"/>
                  </a:lnTo>
                  <a:lnTo>
                    <a:pt x="29569" y="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865350" y="5188036"/>
              <a:ext cx="135480" cy="234141"/>
            </a:xfrm>
            <a:custGeom>
              <a:avLst/>
              <a:gdLst/>
              <a:ahLst/>
              <a:cxnLst/>
              <a:rect l="0" t="0" r="0" b="0"/>
              <a:pathLst>
                <a:path w="135480" h="234141">
                  <a:moveTo>
                    <a:pt x="103893" y="97270"/>
                  </a:moveTo>
                  <a:lnTo>
                    <a:pt x="109482" y="80502"/>
                  </a:lnTo>
                  <a:lnTo>
                    <a:pt x="109107" y="62911"/>
                  </a:lnTo>
                  <a:lnTo>
                    <a:pt x="103871" y="43394"/>
                  </a:lnTo>
                  <a:lnTo>
                    <a:pt x="93745" y="23022"/>
                  </a:lnTo>
                  <a:lnTo>
                    <a:pt x="78326" y="8509"/>
                  </a:lnTo>
                  <a:lnTo>
                    <a:pt x="69301" y="3001"/>
                  </a:lnTo>
                  <a:lnTo>
                    <a:pt x="49914" y="0"/>
                  </a:lnTo>
                  <a:lnTo>
                    <a:pt x="39831" y="837"/>
                  </a:lnTo>
                  <a:lnTo>
                    <a:pt x="22389" y="8008"/>
                  </a:lnTo>
                  <a:lnTo>
                    <a:pt x="14462" y="13195"/>
                  </a:lnTo>
                  <a:lnTo>
                    <a:pt x="9177" y="21333"/>
                  </a:lnTo>
                  <a:lnTo>
                    <a:pt x="1740" y="55142"/>
                  </a:lnTo>
                  <a:lnTo>
                    <a:pt x="0" y="81276"/>
                  </a:lnTo>
                  <a:lnTo>
                    <a:pt x="5466" y="102250"/>
                  </a:lnTo>
                  <a:lnTo>
                    <a:pt x="10199" y="111118"/>
                  </a:lnTo>
                  <a:lnTo>
                    <a:pt x="24817" y="124091"/>
                  </a:lnTo>
                  <a:lnTo>
                    <a:pt x="33628" y="129189"/>
                  </a:lnTo>
                  <a:lnTo>
                    <a:pt x="52777" y="131733"/>
                  </a:lnTo>
                  <a:lnTo>
                    <a:pt x="71816" y="127794"/>
                  </a:lnTo>
                  <a:lnTo>
                    <a:pt x="88077" y="118245"/>
                  </a:lnTo>
                  <a:lnTo>
                    <a:pt x="99983" y="103082"/>
                  </a:lnTo>
                  <a:lnTo>
                    <a:pt x="104796" y="94126"/>
                  </a:lnTo>
                  <a:lnTo>
                    <a:pt x="108005" y="92834"/>
                  </a:lnTo>
                  <a:lnTo>
                    <a:pt x="110144" y="96652"/>
                  </a:lnTo>
                  <a:lnTo>
                    <a:pt x="115028" y="155160"/>
                  </a:lnTo>
                  <a:lnTo>
                    <a:pt x="129001" y="212387"/>
                  </a:lnTo>
                  <a:lnTo>
                    <a:pt x="135479" y="234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56316" y="5232663"/>
              <a:ext cx="146956" cy="174546"/>
            </a:xfrm>
            <a:custGeom>
              <a:avLst/>
              <a:gdLst/>
              <a:ahLst/>
              <a:cxnLst/>
              <a:rect l="0" t="0" r="0" b="0"/>
              <a:pathLst>
                <a:path w="146956" h="174546">
                  <a:moveTo>
                    <a:pt x="70855" y="0"/>
                  </a:moveTo>
                  <a:lnTo>
                    <a:pt x="48498" y="5589"/>
                  </a:lnTo>
                  <a:lnTo>
                    <a:pt x="31282" y="20812"/>
                  </a:lnTo>
                  <a:lnTo>
                    <a:pt x="6756" y="63123"/>
                  </a:lnTo>
                  <a:lnTo>
                    <a:pt x="0" y="100332"/>
                  </a:lnTo>
                  <a:lnTo>
                    <a:pt x="3587" y="135403"/>
                  </a:lnTo>
                  <a:lnTo>
                    <a:pt x="15222" y="154156"/>
                  </a:lnTo>
                  <a:lnTo>
                    <a:pt x="23238" y="162432"/>
                  </a:lnTo>
                  <a:lnTo>
                    <a:pt x="44622" y="171628"/>
                  </a:lnTo>
                  <a:lnTo>
                    <a:pt x="68555" y="174545"/>
                  </a:lnTo>
                  <a:lnTo>
                    <a:pt x="90889" y="171942"/>
                  </a:lnTo>
                  <a:lnTo>
                    <a:pt x="123194" y="158310"/>
                  </a:lnTo>
                  <a:lnTo>
                    <a:pt x="138181" y="142890"/>
                  </a:lnTo>
                  <a:lnTo>
                    <a:pt x="143815" y="133864"/>
                  </a:lnTo>
                  <a:lnTo>
                    <a:pt x="146955" y="114478"/>
                  </a:lnTo>
                  <a:lnTo>
                    <a:pt x="139439" y="73435"/>
                  </a:lnTo>
                  <a:lnTo>
                    <a:pt x="124451" y="47625"/>
                  </a:lnTo>
                  <a:lnTo>
                    <a:pt x="108713" y="35594"/>
                  </a:lnTo>
                  <a:lnTo>
                    <a:pt x="62105" y="15736"/>
                  </a:lnTo>
                  <a:lnTo>
                    <a:pt x="3926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43067" y="4990507"/>
              <a:ext cx="177295" cy="63173"/>
            </a:xfrm>
            <a:custGeom>
              <a:avLst/>
              <a:gdLst/>
              <a:ahLst/>
              <a:cxnLst/>
              <a:rect l="0" t="0" r="0" b="0"/>
              <a:pathLst>
                <a:path w="177295" h="63173">
                  <a:moveTo>
                    <a:pt x="157927" y="0"/>
                  </a:moveTo>
                  <a:lnTo>
                    <a:pt x="174695" y="11179"/>
                  </a:lnTo>
                  <a:lnTo>
                    <a:pt x="177294" y="16811"/>
                  </a:lnTo>
                  <a:lnTo>
                    <a:pt x="176688" y="22906"/>
                  </a:lnTo>
                  <a:lnTo>
                    <a:pt x="173944" y="29309"/>
                  </a:lnTo>
                  <a:lnTo>
                    <a:pt x="167435" y="33577"/>
                  </a:lnTo>
                  <a:lnTo>
                    <a:pt x="104180" y="48600"/>
                  </a:lnTo>
                  <a:lnTo>
                    <a:pt x="43586" y="57700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674653" y="5106321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30896" y="14654"/>
                  </a:lnTo>
                  <a:lnTo>
                    <a:pt x="76722" y="19792"/>
                  </a:lnTo>
                  <a:lnTo>
                    <a:pt x="2719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42510" y="4653596"/>
              <a:ext cx="200682" cy="320487"/>
            </a:xfrm>
            <a:custGeom>
              <a:avLst/>
              <a:gdLst/>
              <a:ahLst/>
              <a:cxnLst/>
              <a:rect l="0" t="0" r="0" b="0"/>
              <a:pathLst>
                <a:path w="200682" h="320487">
                  <a:moveTo>
                    <a:pt x="200681" y="31585"/>
                  </a:moveTo>
                  <a:lnTo>
                    <a:pt x="164765" y="85460"/>
                  </a:lnTo>
                  <a:lnTo>
                    <a:pt x="116165" y="148676"/>
                  </a:lnTo>
                  <a:lnTo>
                    <a:pt x="78273" y="209120"/>
                  </a:lnTo>
                  <a:lnTo>
                    <a:pt x="54263" y="263021"/>
                  </a:lnTo>
                  <a:lnTo>
                    <a:pt x="50426" y="273613"/>
                  </a:lnTo>
                  <a:lnTo>
                    <a:pt x="50208" y="284184"/>
                  </a:lnTo>
                  <a:lnTo>
                    <a:pt x="56205" y="305288"/>
                  </a:lnTo>
                  <a:lnTo>
                    <a:pt x="63420" y="312320"/>
                  </a:lnTo>
                  <a:lnTo>
                    <a:pt x="83914" y="320132"/>
                  </a:lnTo>
                  <a:lnTo>
                    <a:pt x="105501" y="320486"/>
                  </a:lnTo>
                  <a:lnTo>
                    <a:pt x="147955" y="311180"/>
                  </a:lnTo>
                  <a:lnTo>
                    <a:pt x="156172" y="305719"/>
                  </a:lnTo>
                  <a:lnTo>
                    <a:pt x="168421" y="290293"/>
                  </a:lnTo>
                  <a:lnTo>
                    <a:pt x="176305" y="256288"/>
                  </a:lnTo>
                  <a:lnTo>
                    <a:pt x="171910" y="236348"/>
                  </a:lnTo>
                  <a:lnTo>
                    <a:pt x="150024" y="204483"/>
                  </a:lnTo>
                  <a:lnTo>
                    <a:pt x="122001" y="176829"/>
                  </a:lnTo>
                  <a:lnTo>
                    <a:pt x="61324" y="139350"/>
                  </a:lnTo>
                  <a:lnTo>
                    <a:pt x="34608" y="123957"/>
                  </a:lnTo>
                  <a:lnTo>
                    <a:pt x="4620" y="97794"/>
                  </a:lnTo>
                  <a:lnTo>
                    <a:pt x="954" y="89763"/>
                  </a:lnTo>
                  <a:lnTo>
                    <a:pt x="0" y="71480"/>
                  </a:lnTo>
                  <a:lnTo>
                    <a:pt x="6594" y="54775"/>
                  </a:lnTo>
                  <a:lnTo>
                    <a:pt x="11629" y="47045"/>
                  </a:lnTo>
                  <a:lnTo>
                    <a:pt x="26581" y="35337"/>
                  </a:lnTo>
                  <a:lnTo>
                    <a:pt x="79058" y="10858"/>
                  </a:lnTo>
                  <a:lnTo>
                    <a:pt x="953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274007" y="4664124"/>
              <a:ext cx="200812" cy="297043"/>
            </a:xfrm>
            <a:custGeom>
              <a:avLst/>
              <a:gdLst/>
              <a:ahLst/>
              <a:cxnLst/>
              <a:rect l="0" t="0" r="0" b="0"/>
              <a:pathLst>
                <a:path w="200812" h="297043">
                  <a:moveTo>
                    <a:pt x="200811" y="10529"/>
                  </a:moveTo>
                  <a:lnTo>
                    <a:pt x="158149" y="64643"/>
                  </a:lnTo>
                  <a:lnTo>
                    <a:pt x="113416" y="121257"/>
                  </a:lnTo>
                  <a:lnTo>
                    <a:pt x="71929" y="178315"/>
                  </a:lnTo>
                  <a:lnTo>
                    <a:pt x="52530" y="211542"/>
                  </a:lnTo>
                  <a:lnTo>
                    <a:pt x="47171" y="237128"/>
                  </a:lnTo>
                  <a:lnTo>
                    <a:pt x="51028" y="260978"/>
                  </a:lnTo>
                  <a:lnTo>
                    <a:pt x="55332" y="272251"/>
                  </a:lnTo>
                  <a:lnTo>
                    <a:pt x="69473" y="287897"/>
                  </a:lnTo>
                  <a:lnTo>
                    <a:pt x="78158" y="293707"/>
                  </a:lnTo>
                  <a:lnTo>
                    <a:pt x="97166" y="297042"/>
                  </a:lnTo>
                  <a:lnTo>
                    <a:pt x="107148" y="296294"/>
                  </a:lnTo>
                  <a:lnTo>
                    <a:pt x="124478" y="289224"/>
                  </a:lnTo>
                  <a:lnTo>
                    <a:pt x="132375" y="284063"/>
                  </a:lnTo>
                  <a:lnTo>
                    <a:pt x="137640" y="275943"/>
                  </a:lnTo>
                  <a:lnTo>
                    <a:pt x="143489" y="254442"/>
                  </a:lnTo>
                  <a:lnTo>
                    <a:pt x="142710" y="244498"/>
                  </a:lnTo>
                  <a:lnTo>
                    <a:pt x="130434" y="218153"/>
                  </a:lnTo>
                  <a:lnTo>
                    <a:pt x="110808" y="189810"/>
                  </a:lnTo>
                  <a:lnTo>
                    <a:pt x="53999" y="128760"/>
                  </a:lnTo>
                  <a:lnTo>
                    <a:pt x="4314" y="77351"/>
                  </a:lnTo>
                  <a:lnTo>
                    <a:pt x="793" y="69114"/>
                  </a:lnTo>
                  <a:lnTo>
                    <a:pt x="0" y="50605"/>
                  </a:lnTo>
                  <a:lnTo>
                    <a:pt x="3766" y="41925"/>
                  </a:lnTo>
                  <a:lnTo>
                    <a:pt x="17309" y="26042"/>
                  </a:lnTo>
                  <a:lnTo>
                    <a:pt x="44665" y="9536"/>
                  </a:lnTo>
                  <a:lnTo>
                    <a:pt x="849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16808" y="5032645"/>
              <a:ext cx="663296" cy="52620"/>
            </a:xfrm>
            <a:custGeom>
              <a:avLst/>
              <a:gdLst/>
              <a:ahLst/>
              <a:cxnLst/>
              <a:rect l="0" t="0" r="0" b="0"/>
              <a:pathLst>
                <a:path w="663296" h="52620">
                  <a:moveTo>
                    <a:pt x="663295" y="52619"/>
                  </a:moveTo>
                  <a:lnTo>
                    <a:pt x="607081" y="35830"/>
                  </a:lnTo>
                  <a:lnTo>
                    <a:pt x="548509" y="29286"/>
                  </a:lnTo>
                  <a:lnTo>
                    <a:pt x="485944" y="17074"/>
                  </a:lnTo>
                  <a:lnTo>
                    <a:pt x="434622" y="6862"/>
                  </a:lnTo>
                  <a:lnTo>
                    <a:pt x="372114" y="1337"/>
                  </a:lnTo>
                  <a:lnTo>
                    <a:pt x="321866" y="379"/>
                  </a:lnTo>
                  <a:lnTo>
                    <a:pt x="271102" y="96"/>
                  </a:lnTo>
                  <a:lnTo>
                    <a:pt x="211435" y="0"/>
                  </a:lnTo>
                  <a:lnTo>
                    <a:pt x="154589" y="5570"/>
                  </a:lnTo>
                  <a:lnTo>
                    <a:pt x="98300" y="2294"/>
                  </a:lnTo>
                  <a:lnTo>
                    <a:pt x="45240" y="3554"/>
                  </a:lnTo>
                  <a:lnTo>
                    <a:pt x="0" y="10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916808" y="5043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982694" y="5089592"/>
              <a:ext cx="212419" cy="353642"/>
            </a:xfrm>
            <a:custGeom>
              <a:avLst/>
              <a:gdLst/>
              <a:ahLst/>
              <a:cxnLst/>
              <a:rect l="0" t="0" r="0" b="0"/>
              <a:pathLst>
                <a:path w="212419" h="353642">
                  <a:moveTo>
                    <a:pt x="197327" y="132542"/>
                  </a:moveTo>
                  <a:lnTo>
                    <a:pt x="211981" y="88580"/>
                  </a:lnTo>
                  <a:lnTo>
                    <a:pt x="212418" y="68550"/>
                  </a:lnTo>
                  <a:lnTo>
                    <a:pt x="207543" y="49119"/>
                  </a:lnTo>
                  <a:lnTo>
                    <a:pt x="197578" y="32684"/>
                  </a:lnTo>
                  <a:lnTo>
                    <a:pt x="167635" y="10278"/>
                  </a:lnTo>
                  <a:lnTo>
                    <a:pt x="129128" y="0"/>
                  </a:lnTo>
                  <a:lnTo>
                    <a:pt x="93671" y="2544"/>
                  </a:lnTo>
                  <a:lnTo>
                    <a:pt x="74828" y="10814"/>
                  </a:lnTo>
                  <a:lnTo>
                    <a:pt x="22076" y="55604"/>
                  </a:lnTo>
                  <a:lnTo>
                    <a:pt x="6450" y="82060"/>
                  </a:lnTo>
                  <a:lnTo>
                    <a:pt x="0" y="117714"/>
                  </a:lnTo>
                  <a:lnTo>
                    <a:pt x="3679" y="157915"/>
                  </a:lnTo>
                  <a:lnTo>
                    <a:pt x="12215" y="179304"/>
                  </a:lnTo>
                  <a:lnTo>
                    <a:pt x="17767" y="188283"/>
                  </a:lnTo>
                  <a:lnTo>
                    <a:pt x="26147" y="194269"/>
                  </a:lnTo>
                  <a:lnTo>
                    <a:pt x="47938" y="200921"/>
                  </a:lnTo>
                  <a:lnTo>
                    <a:pt x="80923" y="199076"/>
                  </a:lnTo>
                  <a:lnTo>
                    <a:pt x="112924" y="191120"/>
                  </a:lnTo>
                  <a:lnTo>
                    <a:pt x="130958" y="178464"/>
                  </a:lnTo>
                  <a:lnTo>
                    <a:pt x="145603" y="161141"/>
                  </a:lnTo>
                  <a:lnTo>
                    <a:pt x="168447" y="111092"/>
                  </a:lnTo>
                  <a:lnTo>
                    <a:pt x="171054" y="108884"/>
                  </a:lnTo>
                  <a:lnTo>
                    <a:pt x="172793" y="112091"/>
                  </a:lnTo>
                  <a:lnTo>
                    <a:pt x="173554" y="126962"/>
                  </a:lnTo>
                  <a:lnTo>
                    <a:pt x="167001" y="180897"/>
                  </a:lnTo>
                  <a:lnTo>
                    <a:pt x="165990" y="242093"/>
                  </a:lnTo>
                  <a:lnTo>
                    <a:pt x="162671" y="300454"/>
                  </a:lnTo>
                  <a:lnTo>
                    <a:pt x="155212" y="353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44199" y="5180021"/>
              <a:ext cx="238870" cy="280256"/>
            </a:xfrm>
            <a:custGeom>
              <a:avLst/>
              <a:gdLst/>
              <a:ahLst/>
              <a:cxnLst/>
              <a:rect l="0" t="0" r="0" b="0"/>
              <a:pathLst>
                <a:path w="238870" h="280256">
                  <a:moveTo>
                    <a:pt x="125334" y="0"/>
                  </a:moveTo>
                  <a:lnTo>
                    <a:pt x="102978" y="0"/>
                  </a:lnTo>
                  <a:lnTo>
                    <a:pt x="85762" y="6239"/>
                  </a:lnTo>
                  <a:lnTo>
                    <a:pt x="34236" y="49498"/>
                  </a:lnTo>
                  <a:lnTo>
                    <a:pt x="18664" y="75887"/>
                  </a:lnTo>
                  <a:lnTo>
                    <a:pt x="4091" y="124650"/>
                  </a:lnTo>
                  <a:lnTo>
                    <a:pt x="0" y="179343"/>
                  </a:lnTo>
                  <a:lnTo>
                    <a:pt x="1780" y="204880"/>
                  </a:lnTo>
                  <a:lnTo>
                    <a:pt x="10370" y="224028"/>
                  </a:lnTo>
                  <a:lnTo>
                    <a:pt x="36118" y="255385"/>
                  </a:lnTo>
                  <a:lnTo>
                    <a:pt x="54097" y="269872"/>
                  </a:lnTo>
                  <a:lnTo>
                    <a:pt x="76906" y="277870"/>
                  </a:lnTo>
                  <a:lnTo>
                    <a:pt x="101471" y="280255"/>
                  </a:lnTo>
                  <a:lnTo>
                    <a:pt x="156550" y="269240"/>
                  </a:lnTo>
                  <a:lnTo>
                    <a:pt x="182807" y="253820"/>
                  </a:lnTo>
                  <a:lnTo>
                    <a:pt x="205404" y="228844"/>
                  </a:lnTo>
                  <a:lnTo>
                    <a:pt x="233456" y="168211"/>
                  </a:lnTo>
                  <a:lnTo>
                    <a:pt x="238869" y="131208"/>
                  </a:lnTo>
                  <a:lnTo>
                    <a:pt x="233896" y="107448"/>
                  </a:lnTo>
                  <a:lnTo>
                    <a:pt x="205098" y="54096"/>
                  </a:lnTo>
                  <a:lnTo>
                    <a:pt x="174669" y="22037"/>
                  </a:lnTo>
                  <a:lnTo>
                    <a:pt x="151650" y="6529"/>
                  </a:lnTo>
                  <a:lnTo>
                    <a:pt x="135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843316" y="4455357"/>
            <a:ext cx="1325975" cy="1524251"/>
            <a:chOff x="5843316" y="4455357"/>
            <a:chExt cx="1325975" cy="1524251"/>
          </a:xfrm>
        </p:grpSpPr>
        <p:sp>
          <p:nvSpPr>
            <p:cNvPr id="152" name="Freeform 151"/>
            <p:cNvSpPr/>
            <p:nvPr/>
          </p:nvSpPr>
          <p:spPr>
            <a:xfrm>
              <a:off x="5853844" y="5074735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843316" y="516949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49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13318" y="4737823"/>
              <a:ext cx="19594" cy="410613"/>
            </a:xfrm>
            <a:custGeom>
              <a:avLst/>
              <a:gdLst/>
              <a:ahLst/>
              <a:cxnLst/>
              <a:rect l="0" t="0" r="0" b="0"/>
              <a:pathLst>
                <a:path w="19594" h="410613">
                  <a:moveTo>
                    <a:pt x="9065" y="0"/>
                  </a:moveTo>
                  <a:lnTo>
                    <a:pt x="0" y="58617"/>
                  </a:lnTo>
                  <a:lnTo>
                    <a:pt x="4559" y="110176"/>
                  </a:lnTo>
                  <a:lnTo>
                    <a:pt x="7730" y="169905"/>
                  </a:lnTo>
                  <a:lnTo>
                    <a:pt x="14259" y="232056"/>
                  </a:lnTo>
                  <a:lnTo>
                    <a:pt x="18013" y="289337"/>
                  </a:lnTo>
                  <a:lnTo>
                    <a:pt x="19281" y="352687"/>
                  </a:lnTo>
                  <a:lnTo>
                    <a:pt x="1959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80207" y="4727295"/>
              <a:ext cx="242177" cy="291110"/>
            </a:xfrm>
            <a:custGeom>
              <a:avLst/>
              <a:gdLst/>
              <a:ahLst/>
              <a:cxnLst/>
              <a:rect l="0" t="0" r="0" b="0"/>
              <a:pathLst>
                <a:path w="242177" h="291110">
                  <a:moveTo>
                    <a:pt x="242176" y="252684"/>
                  </a:moveTo>
                  <a:lnTo>
                    <a:pt x="183559" y="258273"/>
                  </a:lnTo>
                  <a:lnTo>
                    <a:pt x="130555" y="277878"/>
                  </a:lnTo>
                  <a:lnTo>
                    <a:pt x="81957" y="291109"/>
                  </a:lnTo>
                  <a:lnTo>
                    <a:pt x="44575" y="290585"/>
                  </a:lnTo>
                  <a:lnTo>
                    <a:pt x="23332" y="284737"/>
                  </a:lnTo>
                  <a:lnTo>
                    <a:pt x="6092" y="274339"/>
                  </a:lnTo>
                  <a:lnTo>
                    <a:pt x="1728" y="267120"/>
                  </a:lnTo>
                  <a:lnTo>
                    <a:pt x="0" y="249741"/>
                  </a:lnTo>
                  <a:lnTo>
                    <a:pt x="11470" y="188201"/>
                  </a:lnTo>
                  <a:lnTo>
                    <a:pt x="24769" y="133102"/>
                  </a:lnTo>
                  <a:lnTo>
                    <a:pt x="31426" y="78328"/>
                  </a:lnTo>
                  <a:lnTo>
                    <a:pt x="46083" y="21667"/>
                  </a:lnTo>
                  <a:lnTo>
                    <a:pt x="526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21644" y="4779938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6" y="0"/>
                  </a:moveTo>
                  <a:lnTo>
                    <a:pt x="0" y="34791"/>
                  </a:lnTo>
                  <a:lnTo>
                    <a:pt x="4522" y="96776"/>
                  </a:lnTo>
                  <a:lnTo>
                    <a:pt x="5761" y="159756"/>
                  </a:lnTo>
                  <a:lnTo>
                    <a:pt x="5976" y="208642"/>
                  </a:lnTo>
                  <a:lnTo>
                    <a:pt x="6039" y="260171"/>
                  </a:lnTo>
                  <a:lnTo>
                    <a:pt x="6058" y="312484"/>
                  </a:lnTo>
                  <a:lnTo>
                    <a:pt x="14398" y="374076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17798" y="4737823"/>
              <a:ext cx="241498" cy="252097"/>
            </a:xfrm>
            <a:custGeom>
              <a:avLst/>
              <a:gdLst/>
              <a:ahLst/>
              <a:cxnLst/>
              <a:rect l="0" t="0" r="0" b="0"/>
              <a:pathLst>
                <a:path w="241498" h="252097">
                  <a:moveTo>
                    <a:pt x="241497" y="231627"/>
                  </a:moveTo>
                  <a:lnTo>
                    <a:pt x="224729" y="226038"/>
                  </a:lnTo>
                  <a:lnTo>
                    <a:pt x="191945" y="228152"/>
                  </a:lnTo>
                  <a:lnTo>
                    <a:pt x="133500" y="242622"/>
                  </a:lnTo>
                  <a:lnTo>
                    <a:pt x="79524" y="250697"/>
                  </a:lnTo>
                  <a:lnTo>
                    <a:pt x="37788" y="252096"/>
                  </a:lnTo>
                  <a:lnTo>
                    <a:pt x="16038" y="246184"/>
                  </a:lnTo>
                  <a:lnTo>
                    <a:pt x="6964" y="241331"/>
                  </a:lnTo>
                  <a:lnTo>
                    <a:pt x="2083" y="234587"/>
                  </a:lnTo>
                  <a:lnTo>
                    <a:pt x="0" y="226582"/>
                  </a:lnTo>
                  <a:lnTo>
                    <a:pt x="2656" y="198547"/>
                  </a:lnTo>
                  <a:lnTo>
                    <a:pt x="20689" y="136739"/>
                  </a:lnTo>
                  <a:lnTo>
                    <a:pt x="36815" y="83041"/>
                  </a:lnTo>
                  <a:lnTo>
                    <a:pt x="46433" y="22519"/>
                  </a:lnTo>
                  <a:lnTo>
                    <a:pt x="51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253927" y="5222134"/>
              <a:ext cx="652768" cy="52644"/>
            </a:xfrm>
            <a:custGeom>
              <a:avLst/>
              <a:gdLst/>
              <a:ahLst/>
              <a:cxnLst/>
              <a:rect l="0" t="0" r="0" b="0"/>
              <a:pathLst>
                <a:path w="652768" h="52644">
                  <a:moveTo>
                    <a:pt x="652767" y="52643"/>
                  </a:moveTo>
                  <a:lnTo>
                    <a:pt x="626380" y="37002"/>
                  </a:lnTo>
                  <a:lnTo>
                    <a:pt x="563865" y="17799"/>
                  </a:lnTo>
                  <a:lnTo>
                    <a:pt x="503020" y="19820"/>
                  </a:lnTo>
                  <a:lnTo>
                    <a:pt x="448753" y="15224"/>
                  </a:lnTo>
                  <a:lnTo>
                    <a:pt x="390633" y="11457"/>
                  </a:lnTo>
                  <a:lnTo>
                    <a:pt x="336452" y="11974"/>
                  </a:lnTo>
                  <a:lnTo>
                    <a:pt x="275037" y="18917"/>
                  </a:lnTo>
                  <a:lnTo>
                    <a:pt x="212256" y="15045"/>
                  </a:lnTo>
                  <a:lnTo>
                    <a:pt x="160897" y="11867"/>
                  </a:lnTo>
                  <a:lnTo>
                    <a:pt x="100716" y="9623"/>
                  </a:lnTo>
                  <a:lnTo>
                    <a:pt x="47581" y="22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538197" y="5348477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12996" y="168552"/>
                  </a:lnTo>
                  <a:lnTo>
                    <a:pt x="19464" y="230215"/>
                  </a:lnTo>
                  <a:lnTo>
                    <a:pt x="21911" y="289146"/>
                  </a:lnTo>
                  <a:lnTo>
                    <a:pt x="32447" y="332675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315932" y="5369533"/>
              <a:ext cx="253851" cy="208365"/>
            </a:xfrm>
            <a:custGeom>
              <a:avLst/>
              <a:gdLst/>
              <a:ahLst/>
              <a:cxnLst/>
              <a:rect l="0" t="0" r="0" b="0"/>
              <a:pathLst>
                <a:path w="253851" h="208365">
                  <a:moveTo>
                    <a:pt x="253850" y="136871"/>
                  </a:moveTo>
                  <a:lnTo>
                    <a:pt x="195234" y="151525"/>
                  </a:lnTo>
                  <a:lnTo>
                    <a:pt x="150635" y="166238"/>
                  </a:lnTo>
                  <a:lnTo>
                    <a:pt x="87791" y="195568"/>
                  </a:lnTo>
                  <a:lnTo>
                    <a:pt x="40634" y="207260"/>
                  </a:lnTo>
                  <a:lnTo>
                    <a:pt x="27478" y="208364"/>
                  </a:lnTo>
                  <a:lnTo>
                    <a:pt x="17538" y="205590"/>
                  </a:lnTo>
                  <a:lnTo>
                    <a:pt x="9740" y="200231"/>
                  </a:lnTo>
                  <a:lnTo>
                    <a:pt x="3372" y="193149"/>
                  </a:lnTo>
                  <a:lnTo>
                    <a:pt x="297" y="184918"/>
                  </a:lnTo>
                  <a:lnTo>
                    <a:pt x="0" y="166414"/>
                  </a:lnTo>
                  <a:lnTo>
                    <a:pt x="6887" y="149611"/>
                  </a:lnTo>
                  <a:lnTo>
                    <a:pt x="35449" y="90907"/>
                  </a:lnTo>
                  <a:lnTo>
                    <a:pt x="65862" y="33635"/>
                  </a:lnTo>
                  <a:lnTo>
                    <a:pt x="748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596977" y="5385001"/>
              <a:ext cx="243786" cy="297210"/>
            </a:xfrm>
            <a:custGeom>
              <a:avLst/>
              <a:gdLst/>
              <a:ahLst/>
              <a:cxnLst/>
              <a:rect l="0" t="0" r="0" b="0"/>
              <a:pathLst>
                <a:path w="243786" h="297210">
                  <a:moveTo>
                    <a:pt x="151790" y="5589"/>
                  </a:moveTo>
                  <a:lnTo>
                    <a:pt x="93172" y="5589"/>
                  </a:lnTo>
                  <a:lnTo>
                    <a:pt x="40169" y="4420"/>
                  </a:lnTo>
                  <a:lnTo>
                    <a:pt x="16782" y="0"/>
                  </a:lnTo>
                  <a:lnTo>
                    <a:pt x="9143" y="3033"/>
                  </a:lnTo>
                  <a:lnTo>
                    <a:pt x="4049" y="9734"/>
                  </a:lnTo>
                  <a:lnTo>
                    <a:pt x="653" y="18881"/>
                  </a:lnTo>
                  <a:lnTo>
                    <a:pt x="0" y="38403"/>
                  </a:lnTo>
                  <a:lnTo>
                    <a:pt x="4982" y="97215"/>
                  </a:lnTo>
                  <a:lnTo>
                    <a:pt x="9723" y="120011"/>
                  </a:lnTo>
                  <a:lnTo>
                    <a:pt x="16134" y="126324"/>
                  </a:lnTo>
                  <a:lnTo>
                    <a:pt x="25088" y="129363"/>
                  </a:lnTo>
                  <a:lnTo>
                    <a:pt x="46345" y="129620"/>
                  </a:lnTo>
                  <a:lnTo>
                    <a:pt x="99126" y="117127"/>
                  </a:lnTo>
                  <a:lnTo>
                    <a:pt x="136316" y="112727"/>
                  </a:lnTo>
                  <a:lnTo>
                    <a:pt x="160120" y="117937"/>
                  </a:lnTo>
                  <a:lnTo>
                    <a:pt x="190133" y="134024"/>
                  </a:lnTo>
                  <a:lnTo>
                    <a:pt x="206266" y="149239"/>
                  </a:lnTo>
                  <a:lnTo>
                    <a:pt x="237227" y="204906"/>
                  </a:lnTo>
                  <a:lnTo>
                    <a:pt x="243785" y="242591"/>
                  </a:lnTo>
                  <a:lnTo>
                    <a:pt x="239080" y="263391"/>
                  </a:lnTo>
                  <a:lnTo>
                    <a:pt x="234550" y="272214"/>
                  </a:lnTo>
                  <a:lnTo>
                    <a:pt x="220158" y="285136"/>
                  </a:lnTo>
                  <a:lnTo>
                    <a:pt x="200892" y="293609"/>
                  </a:lnTo>
                  <a:lnTo>
                    <a:pt x="163739" y="297209"/>
                  </a:lnTo>
                  <a:lnTo>
                    <a:pt x="100952" y="285469"/>
                  </a:lnTo>
                  <a:lnTo>
                    <a:pt x="52982" y="271805"/>
                  </a:lnTo>
                  <a:lnTo>
                    <a:pt x="35976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002258" y="4455357"/>
              <a:ext cx="1167033" cy="1524251"/>
            </a:xfrm>
            <a:custGeom>
              <a:avLst/>
              <a:gdLst/>
              <a:ahLst/>
              <a:cxnLst/>
              <a:rect l="0" t="0" r="0" b="0"/>
              <a:pathLst>
                <a:path w="1167033" h="1524251">
                  <a:moveTo>
                    <a:pt x="146384" y="145596"/>
                  </a:moveTo>
                  <a:lnTo>
                    <a:pt x="108011" y="174904"/>
                  </a:lnTo>
                  <a:lnTo>
                    <a:pt x="74751" y="230549"/>
                  </a:lnTo>
                  <a:lnTo>
                    <a:pt x="49243" y="294015"/>
                  </a:lnTo>
                  <a:lnTo>
                    <a:pt x="28670" y="349348"/>
                  </a:lnTo>
                  <a:lnTo>
                    <a:pt x="14511" y="406509"/>
                  </a:lnTo>
                  <a:lnTo>
                    <a:pt x="10501" y="469792"/>
                  </a:lnTo>
                  <a:lnTo>
                    <a:pt x="4119" y="522110"/>
                  </a:lnTo>
                  <a:lnTo>
                    <a:pt x="0" y="583051"/>
                  </a:lnTo>
                  <a:lnTo>
                    <a:pt x="456" y="634091"/>
                  </a:lnTo>
                  <a:lnTo>
                    <a:pt x="6310" y="685089"/>
                  </a:lnTo>
                  <a:lnTo>
                    <a:pt x="12000" y="741716"/>
                  </a:lnTo>
                  <a:lnTo>
                    <a:pt x="24043" y="792633"/>
                  </a:lnTo>
                  <a:lnTo>
                    <a:pt x="34226" y="839429"/>
                  </a:lnTo>
                  <a:lnTo>
                    <a:pt x="44652" y="890339"/>
                  </a:lnTo>
                  <a:lnTo>
                    <a:pt x="55150" y="942468"/>
                  </a:lnTo>
                  <a:lnTo>
                    <a:pt x="65669" y="994959"/>
                  </a:lnTo>
                  <a:lnTo>
                    <a:pt x="80874" y="1057862"/>
                  </a:lnTo>
                  <a:lnTo>
                    <a:pt x="105195" y="1119160"/>
                  </a:lnTo>
                  <a:lnTo>
                    <a:pt x="132529" y="1171346"/>
                  </a:lnTo>
                  <a:lnTo>
                    <a:pt x="160458" y="1225545"/>
                  </a:lnTo>
                  <a:lnTo>
                    <a:pt x="201111" y="1282083"/>
                  </a:lnTo>
                  <a:lnTo>
                    <a:pt x="243611" y="1335238"/>
                  </a:lnTo>
                  <a:lnTo>
                    <a:pt x="305920" y="1394357"/>
                  </a:lnTo>
                  <a:lnTo>
                    <a:pt x="367624" y="1437037"/>
                  </a:lnTo>
                  <a:lnTo>
                    <a:pt x="428476" y="1463846"/>
                  </a:lnTo>
                  <a:lnTo>
                    <a:pt x="483010" y="1488635"/>
                  </a:lnTo>
                  <a:lnTo>
                    <a:pt x="528473" y="1500436"/>
                  </a:lnTo>
                  <a:lnTo>
                    <a:pt x="589938" y="1511738"/>
                  </a:lnTo>
                  <a:lnTo>
                    <a:pt x="650287" y="1521897"/>
                  </a:lnTo>
                  <a:lnTo>
                    <a:pt x="707615" y="1524250"/>
                  </a:lnTo>
                  <a:lnTo>
                    <a:pt x="755521" y="1519069"/>
                  </a:lnTo>
                  <a:lnTo>
                    <a:pt x="814536" y="1505667"/>
                  </a:lnTo>
                  <a:lnTo>
                    <a:pt x="877693" y="1475022"/>
                  </a:lnTo>
                  <a:lnTo>
                    <a:pt x="931606" y="1446317"/>
                  </a:lnTo>
                  <a:lnTo>
                    <a:pt x="988082" y="1403443"/>
                  </a:lnTo>
                  <a:lnTo>
                    <a:pt x="1046195" y="1341880"/>
                  </a:lnTo>
                  <a:lnTo>
                    <a:pt x="1083140" y="1284347"/>
                  </a:lnTo>
                  <a:lnTo>
                    <a:pt x="1101275" y="1248465"/>
                  </a:lnTo>
                  <a:lnTo>
                    <a:pt x="1121604" y="1188958"/>
                  </a:lnTo>
                  <a:lnTo>
                    <a:pt x="1139517" y="1135412"/>
                  </a:lnTo>
                  <a:lnTo>
                    <a:pt x="1150085" y="1086962"/>
                  </a:lnTo>
                  <a:lnTo>
                    <a:pt x="1160625" y="1033743"/>
                  </a:lnTo>
                  <a:lnTo>
                    <a:pt x="1165568" y="975340"/>
                  </a:lnTo>
                  <a:lnTo>
                    <a:pt x="1167032" y="913581"/>
                  </a:lnTo>
                  <a:lnTo>
                    <a:pt x="1161876" y="850829"/>
                  </a:lnTo>
                  <a:lnTo>
                    <a:pt x="1158529" y="787782"/>
                  </a:lnTo>
                  <a:lnTo>
                    <a:pt x="1151947" y="724648"/>
                  </a:lnTo>
                  <a:lnTo>
                    <a:pt x="1139244" y="665649"/>
                  </a:lnTo>
                  <a:lnTo>
                    <a:pt x="1125470" y="613960"/>
                  </a:lnTo>
                  <a:lnTo>
                    <a:pt x="1111484" y="559296"/>
                  </a:lnTo>
                  <a:lnTo>
                    <a:pt x="1081815" y="497893"/>
                  </a:lnTo>
                  <a:lnTo>
                    <a:pt x="1052211" y="438797"/>
                  </a:lnTo>
                  <a:lnTo>
                    <a:pt x="1018244" y="386786"/>
                  </a:lnTo>
                  <a:lnTo>
                    <a:pt x="977739" y="328592"/>
                  </a:lnTo>
                  <a:lnTo>
                    <a:pt x="931030" y="269145"/>
                  </a:lnTo>
                  <a:lnTo>
                    <a:pt x="872752" y="208798"/>
                  </a:lnTo>
                  <a:lnTo>
                    <a:pt x="810716" y="155049"/>
                  </a:lnTo>
                  <a:lnTo>
                    <a:pt x="748263" y="114519"/>
                  </a:lnTo>
                  <a:lnTo>
                    <a:pt x="687930" y="81616"/>
                  </a:lnTo>
                  <a:lnTo>
                    <a:pt x="636995" y="58658"/>
                  </a:lnTo>
                  <a:lnTo>
                    <a:pt x="584859" y="37038"/>
                  </a:lnTo>
                  <a:lnTo>
                    <a:pt x="532366" y="16985"/>
                  </a:lnTo>
                  <a:lnTo>
                    <a:pt x="479768" y="4283"/>
                  </a:lnTo>
                  <a:lnTo>
                    <a:pt x="428309" y="0"/>
                  </a:lnTo>
                  <a:lnTo>
                    <a:pt x="371526" y="1673"/>
                  </a:lnTo>
                  <a:lnTo>
                    <a:pt x="320578" y="12922"/>
                  </a:lnTo>
                  <a:lnTo>
                    <a:pt x="266624" y="34814"/>
                  </a:lnTo>
                  <a:lnTo>
                    <a:pt x="210138" y="62998"/>
                  </a:lnTo>
                  <a:lnTo>
                    <a:pt x="160321" y="96525"/>
                  </a:lnTo>
                  <a:lnTo>
                    <a:pt x="98937" y="159822"/>
                  </a:lnTo>
                  <a:lnTo>
                    <a:pt x="41099" y="208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7527876" y="242155"/>
            <a:ext cx="305332" cy="284270"/>
            <a:chOff x="7527876" y="242155"/>
            <a:chExt cx="305332" cy="284270"/>
          </a:xfrm>
        </p:grpSpPr>
        <p:sp>
          <p:nvSpPr>
            <p:cNvPr id="164" name="Freeform 163"/>
            <p:cNvSpPr/>
            <p:nvPr/>
          </p:nvSpPr>
          <p:spPr>
            <a:xfrm>
              <a:off x="7528526" y="347440"/>
              <a:ext cx="9879" cy="178985"/>
            </a:xfrm>
            <a:custGeom>
              <a:avLst/>
              <a:gdLst/>
              <a:ahLst/>
              <a:cxnLst/>
              <a:rect l="0" t="0" r="0" b="0"/>
              <a:pathLst>
                <a:path w="9879" h="17898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987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527876" y="2421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54338" y="284269"/>
              <a:ext cx="178870" cy="225065"/>
            </a:xfrm>
            <a:custGeom>
              <a:avLst/>
              <a:gdLst/>
              <a:ahLst/>
              <a:cxnLst/>
              <a:rect l="0" t="0" r="0" b="0"/>
              <a:pathLst>
                <a:path w="178870" h="225065">
                  <a:moveTo>
                    <a:pt x="147278" y="0"/>
                  </a:moveTo>
                  <a:lnTo>
                    <a:pt x="90014" y="3119"/>
                  </a:lnTo>
                  <a:lnTo>
                    <a:pt x="46863" y="14572"/>
                  </a:lnTo>
                  <a:lnTo>
                    <a:pt x="6430" y="39403"/>
                  </a:lnTo>
                  <a:lnTo>
                    <a:pt x="1907" y="47326"/>
                  </a:lnTo>
                  <a:lnTo>
                    <a:pt x="0" y="65487"/>
                  </a:lnTo>
                  <a:lnTo>
                    <a:pt x="6172" y="82138"/>
                  </a:lnTo>
                  <a:lnTo>
                    <a:pt x="11094" y="89854"/>
                  </a:lnTo>
                  <a:lnTo>
                    <a:pt x="25921" y="101546"/>
                  </a:lnTo>
                  <a:lnTo>
                    <a:pt x="45378" y="109472"/>
                  </a:lnTo>
                  <a:lnTo>
                    <a:pt x="95998" y="117680"/>
                  </a:lnTo>
                  <a:lnTo>
                    <a:pt x="155430" y="134777"/>
                  </a:lnTo>
                  <a:lnTo>
                    <a:pt x="172738" y="146078"/>
                  </a:lnTo>
                  <a:lnTo>
                    <a:pt x="177120" y="153538"/>
                  </a:lnTo>
                  <a:lnTo>
                    <a:pt x="178869" y="171184"/>
                  </a:lnTo>
                  <a:lnTo>
                    <a:pt x="172627" y="187606"/>
                  </a:lnTo>
                  <a:lnTo>
                    <a:pt x="167687" y="195261"/>
                  </a:lnTo>
                  <a:lnTo>
                    <a:pt x="152840" y="206885"/>
                  </a:lnTo>
                  <a:lnTo>
                    <a:pt x="114712" y="223880"/>
                  </a:lnTo>
                  <a:lnTo>
                    <a:pt x="91080" y="225064"/>
                  </a:lnTo>
                  <a:lnTo>
                    <a:pt x="27788" y="213113"/>
                  </a:lnTo>
                  <a:lnTo>
                    <a:pt x="1040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579067" y="63170"/>
            <a:ext cx="4064001" cy="842281"/>
            <a:chOff x="579067" y="63170"/>
            <a:chExt cx="4064001" cy="842281"/>
          </a:xfrm>
        </p:grpSpPr>
        <p:sp>
          <p:nvSpPr>
            <p:cNvPr id="2" name="Freeform 1"/>
            <p:cNvSpPr/>
            <p:nvPr/>
          </p:nvSpPr>
          <p:spPr>
            <a:xfrm>
              <a:off x="747523" y="347440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4236"/>
                  </a:lnTo>
                  <a:lnTo>
                    <a:pt x="9553" y="198401"/>
                  </a:lnTo>
                  <a:lnTo>
                    <a:pt x="10239" y="261557"/>
                  </a:lnTo>
                  <a:lnTo>
                    <a:pt x="10443" y="316664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279628"/>
              <a:ext cx="403310" cy="225740"/>
            </a:xfrm>
            <a:custGeom>
              <a:avLst/>
              <a:gdLst/>
              <a:ahLst/>
              <a:cxnLst/>
              <a:rect l="0" t="0" r="0" b="0"/>
              <a:pathLst>
                <a:path w="403310" h="225740">
                  <a:moveTo>
                    <a:pt x="0" y="120454"/>
                  </a:moveTo>
                  <a:lnTo>
                    <a:pt x="9575" y="89172"/>
                  </a:lnTo>
                  <a:lnTo>
                    <a:pt x="20243" y="73016"/>
                  </a:lnTo>
                  <a:lnTo>
                    <a:pt x="50582" y="50767"/>
                  </a:lnTo>
                  <a:lnTo>
                    <a:pt x="108133" y="26688"/>
                  </a:lnTo>
                  <a:lnTo>
                    <a:pt x="168614" y="8281"/>
                  </a:lnTo>
                  <a:lnTo>
                    <a:pt x="208147" y="0"/>
                  </a:lnTo>
                  <a:lnTo>
                    <a:pt x="269666" y="6497"/>
                  </a:lnTo>
                  <a:lnTo>
                    <a:pt x="331948" y="19046"/>
                  </a:lnTo>
                  <a:lnTo>
                    <a:pt x="361437" y="34905"/>
                  </a:lnTo>
                  <a:lnTo>
                    <a:pt x="384993" y="54422"/>
                  </a:lnTo>
                  <a:lnTo>
                    <a:pt x="401201" y="80612"/>
                  </a:lnTo>
                  <a:lnTo>
                    <a:pt x="403309" y="106646"/>
                  </a:lnTo>
                  <a:lnTo>
                    <a:pt x="402234" y="121777"/>
                  </a:lnTo>
                  <a:lnTo>
                    <a:pt x="391680" y="147949"/>
                  </a:lnTo>
                  <a:lnTo>
                    <a:pt x="366008" y="179294"/>
                  </a:lnTo>
                  <a:lnTo>
                    <a:pt x="336174" y="200279"/>
                  </a:lnTo>
                  <a:lnTo>
                    <a:pt x="294652" y="217851"/>
                  </a:lnTo>
                  <a:lnTo>
                    <a:pt x="237014" y="224181"/>
                  </a:lnTo>
                  <a:lnTo>
                    <a:pt x="178984" y="225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526424"/>
              <a:ext cx="105286" cy="171356"/>
            </a:xfrm>
            <a:custGeom>
              <a:avLst/>
              <a:gdLst/>
              <a:ahLst/>
              <a:cxnLst/>
              <a:rect l="0" t="0" r="0" b="0"/>
              <a:pathLst>
                <a:path w="105286" h="171356">
                  <a:moveTo>
                    <a:pt x="0" y="84228"/>
                  </a:moveTo>
                  <a:lnTo>
                    <a:pt x="17959" y="145339"/>
                  </a:lnTo>
                  <a:lnTo>
                    <a:pt x="25858" y="171355"/>
                  </a:lnTo>
                  <a:lnTo>
                    <a:pt x="16331" y="138033"/>
                  </a:lnTo>
                  <a:lnTo>
                    <a:pt x="12845" y="87751"/>
                  </a:lnTo>
                  <a:lnTo>
                    <a:pt x="16627" y="64737"/>
                  </a:lnTo>
                  <a:lnTo>
                    <a:pt x="25328" y="45930"/>
                  </a:lnTo>
                  <a:lnTo>
                    <a:pt x="38163" y="29772"/>
                  </a:lnTo>
                  <a:lnTo>
                    <a:pt x="55566" y="14792"/>
                  </a:lnTo>
                  <a:lnTo>
                    <a:pt x="74999" y="65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8865" y="553173"/>
              <a:ext cx="175536" cy="175299"/>
            </a:xfrm>
            <a:custGeom>
              <a:avLst/>
              <a:gdLst/>
              <a:ahLst/>
              <a:cxnLst/>
              <a:rect l="0" t="0" r="0" b="0"/>
              <a:pathLst>
                <a:path w="175536" h="175299">
                  <a:moveTo>
                    <a:pt x="130326" y="57479"/>
                  </a:moveTo>
                  <a:lnTo>
                    <a:pt x="110083" y="13517"/>
                  </a:lnTo>
                  <a:lnTo>
                    <a:pt x="101623" y="7114"/>
                  </a:lnTo>
                  <a:lnTo>
                    <a:pt x="79745" y="0"/>
                  </a:lnTo>
                  <a:lnTo>
                    <a:pt x="69699" y="442"/>
                  </a:lnTo>
                  <a:lnTo>
                    <a:pt x="52298" y="7173"/>
                  </a:lnTo>
                  <a:lnTo>
                    <a:pt x="29348" y="24116"/>
                  </a:lnTo>
                  <a:lnTo>
                    <a:pt x="13319" y="49544"/>
                  </a:lnTo>
                  <a:lnTo>
                    <a:pt x="1161" y="79305"/>
                  </a:lnTo>
                  <a:lnTo>
                    <a:pt x="0" y="99935"/>
                  </a:lnTo>
                  <a:lnTo>
                    <a:pt x="4553" y="119632"/>
                  </a:lnTo>
                  <a:lnTo>
                    <a:pt x="14376" y="136186"/>
                  </a:lnTo>
                  <a:lnTo>
                    <a:pt x="38649" y="158659"/>
                  </a:lnTo>
                  <a:lnTo>
                    <a:pt x="68068" y="174546"/>
                  </a:lnTo>
                  <a:lnTo>
                    <a:pt x="78292" y="175298"/>
                  </a:lnTo>
                  <a:lnTo>
                    <a:pt x="130406" y="159288"/>
                  </a:lnTo>
                  <a:lnTo>
                    <a:pt x="148299" y="146011"/>
                  </a:lnTo>
                  <a:lnTo>
                    <a:pt x="162881" y="128412"/>
                  </a:lnTo>
                  <a:lnTo>
                    <a:pt x="173261" y="108892"/>
                  </a:lnTo>
                  <a:lnTo>
                    <a:pt x="175535" y="85399"/>
                  </a:lnTo>
                  <a:lnTo>
                    <a:pt x="171476" y="61699"/>
                  </a:lnTo>
                  <a:lnTo>
                    <a:pt x="161873" y="43367"/>
                  </a:lnTo>
                  <a:lnTo>
                    <a:pt x="130326" y="15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95005" y="336911"/>
              <a:ext cx="192825" cy="395200"/>
            </a:xfrm>
            <a:custGeom>
              <a:avLst/>
              <a:gdLst/>
              <a:ahLst/>
              <a:cxnLst/>
              <a:rect l="0" t="0" r="0" b="0"/>
              <a:pathLst>
                <a:path w="192825" h="395200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21331" y="158334"/>
                  </a:lnTo>
                  <a:lnTo>
                    <a:pt x="28547" y="210691"/>
                  </a:lnTo>
                  <a:lnTo>
                    <a:pt x="30685" y="263248"/>
                  </a:lnTo>
                  <a:lnTo>
                    <a:pt x="34438" y="315866"/>
                  </a:lnTo>
                  <a:lnTo>
                    <a:pt x="36720" y="362262"/>
                  </a:lnTo>
                  <a:lnTo>
                    <a:pt x="33867" y="378594"/>
                  </a:lnTo>
                  <a:lnTo>
                    <a:pt x="33107" y="376399"/>
                  </a:lnTo>
                  <a:lnTo>
                    <a:pt x="26505" y="313776"/>
                  </a:lnTo>
                  <a:lnTo>
                    <a:pt x="36171" y="264882"/>
                  </a:lnTo>
                  <a:lnTo>
                    <a:pt x="41661" y="256137"/>
                  </a:lnTo>
                  <a:lnTo>
                    <a:pt x="57120" y="243300"/>
                  </a:lnTo>
                  <a:lnTo>
                    <a:pt x="96733" y="235086"/>
                  </a:lnTo>
                  <a:lnTo>
                    <a:pt x="119421" y="239404"/>
                  </a:lnTo>
                  <a:lnTo>
                    <a:pt x="145348" y="254988"/>
                  </a:lnTo>
                  <a:lnTo>
                    <a:pt x="167848" y="277544"/>
                  </a:lnTo>
                  <a:lnTo>
                    <a:pt x="181054" y="297658"/>
                  </a:lnTo>
                  <a:lnTo>
                    <a:pt x="190823" y="322196"/>
                  </a:lnTo>
                  <a:lnTo>
                    <a:pt x="192824" y="345579"/>
                  </a:lnTo>
                  <a:lnTo>
                    <a:pt x="188645" y="366501"/>
                  </a:lnTo>
                  <a:lnTo>
                    <a:pt x="178988" y="383598"/>
                  </a:lnTo>
                  <a:lnTo>
                    <a:pt x="170798" y="389093"/>
                  </a:lnTo>
                  <a:lnTo>
                    <a:pt x="149220" y="395199"/>
                  </a:lnTo>
                  <a:lnTo>
                    <a:pt x="116353" y="393047"/>
                  </a:lnTo>
                  <a:lnTo>
                    <a:pt x="76145" y="381839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0623" y="583295"/>
              <a:ext cx="217108" cy="159344"/>
            </a:xfrm>
            <a:custGeom>
              <a:avLst/>
              <a:gdLst/>
              <a:ahLst/>
              <a:cxnLst/>
              <a:rect l="0" t="0" r="0" b="0"/>
              <a:pathLst>
                <a:path w="217108" h="159344">
                  <a:moveTo>
                    <a:pt x="143408" y="48414"/>
                  </a:moveTo>
                  <a:lnTo>
                    <a:pt x="114099" y="10041"/>
                  </a:lnTo>
                  <a:lnTo>
                    <a:pt x="94507" y="2114"/>
                  </a:lnTo>
                  <a:lnTo>
                    <a:pt x="82731" y="0"/>
                  </a:lnTo>
                  <a:lnTo>
                    <a:pt x="63408" y="3890"/>
                  </a:lnTo>
                  <a:lnTo>
                    <a:pt x="31939" y="25451"/>
                  </a:lnTo>
                  <a:lnTo>
                    <a:pt x="10294" y="50969"/>
                  </a:lnTo>
                  <a:lnTo>
                    <a:pt x="2358" y="73726"/>
                  </a:lnTo>
                  <a:lnTo>
                    <a:pt x="0" y="98269"/>
                  </a:lnTo>
                  <a:lnTo>
                    <a:pt x="2852" y="120875"/>
                  </a:lnTo>
                  <a:lnTo>
                    <a:pt x="11138" y="139500"/>
                  </a:lnTo>
                  <a:lnTo>
                    <a:pt x="16624" y="147743"/>
                  </a:lnTo>
                  <a:lnTo>
                    <a:pt x="24960" y="153238"/>
                  </a:lnTo>
                  <a:lnTo>
                    <a:pt x="46700" y="159343"/>
                  </a:lnTo>
                  <a:lnTo>
                    <a:pt x="56709" y="158632"/>
                  </a:lnTo>
                  <a:lnTo>
                    <a:pt x="74069" y="151602"/>
                  </a:lnTo>
                  <a:lnTo>
                    <a:pt x="86464" y="137559"/>
                  </a:lnTo>
                  <a:lnTo>
                    <a:pt x="119778" y="76388"/>
                  </a:lnTo>
                  <a:lnTo>
                    <a:pt x="124145" y="63554"/>
                  </a:lnTo>
                  <a:lnTo>
                    <a:pt x="127056" y="59677"/>
                  </a:lnTo>
                  <a:lnTo>
                    <a:pt x="128997" y="61772"/>
                  </a:lnTo>
                  <a:lnTo>
                    <a:pt x="133494" y="75408"/>
                  </a:lnTo>
                  <a:lnTo>
                    <a:pt x="161960" y="122896"/>
                  </a:lnTo>
                  <a:lnTo>
                    <a:pt x="170984" y="129654"/>
                  </a:lnTo>
                  <a:lnTo>
                    <a:pt x="217107" y="14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368497"/>
              <a:ext cx="214563" cy="353212"/>
            </a:xfrm>
            <a:custGeom>
              <a:avLst/>
              <a:gdLst/>
              <a:ahLst/>
              <a:cxnLst/>
              <a:rect l="0" t="0" r="0" b="0"/>
              <a:pathLst>
                <a:path w="214563" h="353212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8645" y="164802"/>
                  </a:lnTo>
                  <a:lnTo>
                    <a:pt x="28682" y="224189"/>
                  </a:lnTo>
                  <a:lnTo>
                    <a:pt x="31012" y="286310"/>
                  </a:lnTo>
                  <a:lnTo>
                    <a:pt x="30033" y="292649"/>
                  </a:lnTo>
                  <a:lnTo>
                    <a:pt x="28211" y="293365"/>
                  </a:lnTo>
                  <a:lnTo>
                    <a:pt x="25826" y="290333"/>
                  </a:lnTo>
                  <a:lnTo>
                    <a:pt x="26296" y="277606"/>
                  </a:lnTo>
                  <a:lnTo>
                    <a:pt x="36130" y="240839"/>
                  </a:lnTo>
                  <a:lnTo>
                    <a:pt x="51519" y="215769"/>
                  </a:lnTo>
                  <a:lnTo>
                    <a:pt x="76486" y="193523"/>
                  </a:lnTo>
                  <a:lnTo>
                    <a:pt x="86085" y="189847"/>
                  </a:lnTo>
                  <a:lnTo>
                    <a:pt x="106110" y="188881"/>
                  </a:lnTo>
                  <a:lnTo>
                    <a:pt x="137115" y="194915"/>
                  </a:lnTo>
                  <a:lnTo>
                    <a:pt x="162939" y="209701"/>
                  </a:lnTo>
                  <a:lnTo>
                    <a:pt x="185408" y="228900"/>
                  </a:lnTo>
                  <a:lnTo>
                    <a:pt x="201295" y="254995"/>
                  </a:lnTo>
                  <a:lnTo>
                    <a:pt x="213411" y="284954"/>
                  </a:lnTo>
                  <a:lnTo>
                    <a:pt x="214562" y="305631"/>
                  </a:lnTo>
                  <a:lnTo>
                    <a:pt x="210004" y="325349"/>
                  </a:lnTo>
                  <a:lnTo>
                    <a:pt x="200180" y="341911"/>
                  </a:lnTo>
                  <a:lnTo>
                    <a:pt x="191945" y="347264"/>
                  </a:lnTo>
                  <a:lnTo>
                    <a:pt x="170316" y="353211"/>
                  </a:lnTo>
                  <a:lnTo>
                    <a:pt x="137421" y="350970"/>
                  </a:lnTo>
                  <a:lnTo>
                    <a:pt x="94865" y="33856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22935" y="600124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14188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9357" y="45272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336911"/>
              <a:ext cx="18887" cy="368499"/>
            </a:xfrm>
            <a:custGeom>
              <a:avLst/>
              <a:gdLst/>
              <a:ahLst/>
              <a:cxnLst/>
              <a:rect l="0" t="0" r="0" b="0"/>
              <a:pathLst>
                <a:path w="18887" h="368499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0095" y="206583"/>
                  </a:lnTo>
                  <a:lnTo>
                    <a:pt x="15989" y="259562"/>
                  </a:lnTo>
                  <a:lnTo>
                    <a:pt x="18886" y="320290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57906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1992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84683" y="41061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3668" y="336911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3119" y="168212"/>
                  </a:lnTo>
                  <a:lnTo>
                    <a:pt x="11453" y="221026"/>
                  </a:lnTo>
                  <a:lnTo>
                    <a:pt x="21331" y="273720"/>
                  </a:lnTo>
                  <a:lnTo>
                    <a:pt x="28547" y="320138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00497" y="499778"/>
              <a:ext cx="189514" cy="37176"/>
            </a:xfrm>
            <a:custGeom>
              <a:avLst/>
              <a:gdLst/>
              <a:ahLst/>
              <a:cxnLst/>
              <a:rect l="0" t="0" r="0" b="0"/>
              <a:pathLst>
                <a:path w="189514" h="37176">
                  <a:moveTo>
                    <a:pt x="189513" y="5589"/>
                  </a:moveTo>
                  <a:lnTo>
                    <a:pt x="172745" y="0"/>
                  </a:lnTo>
                  <a:lnTo>
                    <a:pt x="155154" y="376"/>
                  </a:lnTo>
                  <a:lnTo>
                    <a:pt x="94513" y="16585"/>
                  </a:lnTo>
                  <a:lnTo>
                    <a:pt x="59979" y="23665"/>
                  </a:lnTo>
                  <a:lnTo>
                    <a:pt x="26350" y="28883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1067" y="579067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54056" y="61291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21595" y="547481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12652" y="62281"/>
                  </a:lnTo>
                  <a:lnTo>
                    <a:pt x="92399" y="119451"/>
                  </a:lnTo>
                  <a:lnTo>
                    <a:pt x="71804" y="181133"/>
                  </a:lnTo>
                  <a:lnTo>
                    <a:pt x="49235" y="244443"/>
                  </a:lnTo>
                  <a:lnTo>
                    <a:pt x="28552" y="30424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515896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16435" y="60012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95620" y="125775"/>
              <a:ext cx="190648" cy="388734"/>
            </a:xfrm>
            <a:custGeom>
              <a:avLst/>
              <a:gdLst/>
              <a:ahLst/>
              <a:cxnLst/>
              <a:rect l="0" t="0" r="0" b="0"/>
              <a:pathLst>
                <a:path w="190648" h="388734">
                  <a:moveTo>
                    <a:pt x="20939" y="74266"/>
                  </a:moveTo>
                  <a:lnTo>
                    <a:pt x="20939" y="132883"/>
                  </a:lnTo>
                  <a:lnTo>
                    <a:pt x="20939" y="188227"/>
                  </a:lnTo>
                  <a:lnTo>
                    <a:pt x="20939" y="251151"/>
                  </a:lnTo>
                  <a:lnTo>
                    <a:pt x="20939" y="308988"/>
                  </a:lnTo>
                  <a:lnTo>
                    <a:pt x="29272" y="371205"/>
                  </a:lnTo>
                  <a:lnTo>
                    <a:pt x="29322" y="388733"/>
                  </a:lnTo>
                  <a:lnTo>
                    <a:pt x="27698" y="386856"/>
                  </a:lnTo>
                  <a:lnTo>
                    <a:pt x="10079" y="333148"/>
                  </a:lnTo>
                  <a:lnTo>
                    <a:pt x="1896" y="274882"/>
                  </a:lnTo>
                  <a:lnTo>
                    <a:pt x="279" y="214283"/>
                  </a:lnTo>
                  <a:lnTo>
                    <a:pt x="0" y="164365"/>
                  </a:lnTo>
                  <a:lnTo>
                    <a:pt x="3025" y="101335"/>
                  </a:lnTo>
                  <a:lnTo>
                    <a:pt x="14461" y="65519"/>
                  </a:lnTo>
                  <a:lnTo>
                    <a:pt x="39286" y="27565"/>
                  </a:lnTo>
                  <a:lnTo>
                    <a:pt x="65370" y="4796"/>
                  </a:lnTo>
                  <a:lnTo>
                    <a:pt x="75126" y="1047"/>
                  </a:lnTo>
                  <a:lnTo>
                    <a:pt x="95325" y="0"/>
                  </a:lnTo>
                  <a:lnTo>
                    <a:pt x="126427" y="11577"/>
                  </a:lnTo>
                  <a:lnTo>
                    <a:pt x="152281" y="29825"/>
                  </a:lnTo>
                  <a:lnTo>
                    <a:pt x="174758" y="55639"/>
                  </a:lnTo>
                  <a:lnTo>
                    <a:pt x="190647" y="91104"/>
                  </a:lnTo>
                  <a:lnTo>
                    <a:pt x="189561" y="114505"/>
                  </a:lnTo>
                  <a:lnTo>
                    <a:pt x="185996" y="125658"/>
                  </a:lnTo>
                  <a:lnTo>
                    <a:pt x="172677" y="144290"/>
                  </a:lnTo>
                  <a:lnTo>
                    <a:pt x="155058" y="159200"/>
                  </a:lnTo>
                  <a:lnTo>
                    <a:pt x="125409" y="173001"/>
                  </a:lnTo>
                  <a:lnTo>
                    <a:pt x="84110" y="179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3393" y="152012"/>
              <a:ext cx="238007" cy="163860"/>
            </a:xfrm>
            <a:custGeom>
              <a:avLst/>
              <a:gdLst/>
              <a:ahLst/>
              <a:cxnLst/>
              <a:rect l="0" t="0" r="0" b="0"/>
              <a:pathLst>
                <a:path w="238007" h="163860">
                  <a:moveTo>
                    <a:pt x="132721" y="79614"/>
                  </a:moveTo>
                  <a:lnTo>
                    <a:pt x="113592" y="26909"/>
                  </a:lnTo>
                  <a:lnTo>
                    <a:pt x="102382" y="10956"/>
                  </a:lnTo>
                  <a:lnTo>
                    <a:pt x="83362" y="2306"/>
                  </a:lnTo>
                  <a:lnTo>
                    <a:pt x="71739" y="0"/>
                  </a:lnTo>
                  <a:lnTo>
                    <a:pt x="61651" y="802"/>
                  </a:lnTo>
                  <a:lnTo>
                    <a:pt x="44202" y="7932"/>
                  </a:lnTo>
                  <a:lnTo>
                    <a:pt x="21225" y="25100"/>
                  </a:lnTo>
                  <a:lnTo>
                    <a:pt x="9858" y="44467"/>
                  </a:lnTo>
                  <a:lnTo>
                    <a:pt x="0" y="81679"/>
                  </a:lnTo>
                  <a:lnTo>
                    <a:pt x="35" y="107438"/>
                  </a:lnTo>
                  <a:lnTo>
                    <a:pt x="13207" y="140501"/>
                  </a:lnTo>
                  <a:lnTo>
                    <a:pt x="25402" y="157758"/>
                  </a:lnTo>
                  <a:lnTo>
                    <a:pt x="33099" y="162126"/>
                  </a:lnTo>
                  <a:lnTo>
                    <a:pt x="51010" y="163859"/>
                  </a:lnTo>
                  <a:lnTo>
                    <a:pt x="80824" y="152669"/>
                  </a:lnTo>
                  <a:lnTo>
                    <a:pt x="95228" y="137819"/>
                  </a:lnTo>
                  <a:lnTo>
                    <a:pt x="114006" y="99690"/>
                  </a:lnTo>
                  <a:lnTo>
                    <a:pt x="119075" y="95338"/>
                  </a:lnTo>
                  <a:lnTo>
                    <a:pt x="124793" y="94776"/>
                  </a:lnTo>
                  <a:lnTo>
                    <a:pt x="130945" y="96741"/>
                  </a:lnTo>
                  <a:lnTo>
                    <a:pt x="144020" y="108283"/>
                  </a:lnTo>
                  <a:lnTo>
                    <a:pt x="171478" y="138700"/>
                  </a:lnTo>
                  <a:lnTo>
                    <a:pt x="191670" y="146819"/>
                  </a:lnTo>
                  <a:lnTo>
                    <a:pt x="238006" y="153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5517" y="168455"/>
              <a:ext cx="91168" cy="129929"/>
            </a:xfrm>
            <a:custGeom>
              <a:avLst/>
              <a:gdLst/>
              <a:ahLst/>
              <a:cxnLst/>
              <a:rect l="0" t="0" r="0" b="0"/>
              <a:pathLst>
                <a:path w="91168" h="129929">
                  <a:moveTo>
                    <a:pt x="6938" y="42114"/>
                  </a:moveTo>
                  <a:lnTo>
                    <a:pt x="6938" y="64471"/>
                  </a:lnTo>
                  <a:lnTo>
                    <a:pt x="30658" y="126457"/>
                  </a:lnTo>
                  <a:lnTo>
                    <a:pt x="30941" y="129928"/>
                  </a:lnTo>
                  <a:lnTo>
                    <a:pt x="28789" y="128733"/>
                  </a:lnTo>
                  <a:lnTo>
                    <a:pt x="8525" y="101598"/>
                  </a:lnTo>
                  <a:lnTo>
                    <a:pt x="1795" y="79470"/>
                  </a:lnTo>
                  <a:lnTo>
                    <a:pt x="0" y="67018"/>
                  </a:lnTo>
                  <a:lnTo>
                    <a:pt x="4244" y="46944"/>
                  </a:lnTo>
                  <a:lnTo>
                    <a:pt x="8652" y="38315"/>
                  </a:lnTo>
                  <a:lnTo>
                    <a:pt x="22908" y="25608"/>
                  </a:lnTo>
                  <a:lnTo>
                    <a:pt x="68487" y="5279"/>
                  </a:lnTo>
                  <a:lnTo>
                    <a:pt x="911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5140" y="63170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1169" y="225701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2497" y="13687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2786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42860" y="379025"/>
              <a:ext cx="958094" cy="21058"/>
            </a:xfrm>
            <a:custGeom>
              <a:avLst/>
              <a:gdLst/>
              <a:ahLst/>
              <a:cxnLst/>
              <a:rect l="0" t="0" r="0" b="0"/>
              <a:pathLst>
                <a:path w="958094" h="21058">
                  <a:moveTo>
                    <a:pt x="958093" y="21057"/>
                  </a:moveTo>
                  <a:lnTo>
                    <a:pt x="920615" y="12724"/>
                  </a:lnTo>
                  <a:lnTo>
                    <a:pt x="862777" y="3582"/>
                  </a:lnTo>
                  <a:lnTo>
                    <a:pt x="809890" y="708"/>
                  </a:lnTo>
                  <a:lnTo>
                    <a:pt x="754383" y="140"/>
                  </a:lnTo>
                  <a:lnTo>
                    <a:pt x="698359" y="28"/>
                  </a:lnTo>
                  <a:lnTo>
                    <a:pt x="642232" y="6"/>
                  </a:lnTo>
                  <a:lnTo>
                    <a:pt x="586085" y="2"/>
                  </a:lnTo>
                  <a:lnTo>
                    <a:pt x="522698" y="1"/>
                  </a:lnTo>
                  <a:lnTo>
                    <a:pt x="463904" y="0"/>
                  </a:lnTo>
                  <a:lnTo>
                    <a:pt x="407230" y="0"/>
                  </a:lnTo>
                  <a:lnTo>
                    <a:pt x="345262" y="8334"/>
                  </a:lnTo>
                  <a:lnTo>
                    <a:pt x="290858" y="10095"/>
                  </a:lnTo>
                  <a:lnTo>
                    <a:pt x="227816" y="10443"/>
                  </a:lnTo>
                  <a:lnTo>
                    <a:pt x="172209" y="7393"/>
                  </a:lnTo>
                  <a:lnTo>
                    <a:pt x="121494" y="1461"/>
                  </a:lnTo>
                  <a:lnTo>
                    <a:pt x="66416" y="289"/>
                  </a:lnTo>
                  <a:lnTo>
                    <a:pt x="1983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95502" y="579067"/>
              <a:ext cx="248692" cy="154139"/>
            </a:xfrm>
            <a:custGeom>
              <a:avLst/>
              <a:gdLst/>
              <a:ahLst/>
              <a:cxnLst/>
              <a:rect l="0" t="0" r="0" b="0"/>
              <a:pathLst>
                <a:path w="248692" h="154139">
                  <a:moveTo>
                    <a:pt x="0" y="10528"/>
                  </a:moveTo>
                  <a:lnTo>
                    <a:pt x="3120" y="53220"/>
                  </a:lnTo>
                  <a:lnTo>
                    <a:pt x="19129" y="111427"/>
                  </a:lnTo>
                  <a:lnTo>
                    <a:pt x="30339" y="129851"/>
                  </a:lnTo>
                  <a:lnTo>
                    <a:pt x="46239" y="142720"/>
                  </a:lnTo>
                  <a:lnTo>
                    <a:pt x="55393" y="147789"/>
                  </a:lnTo>
                  <a:lnTo>
                    <a:pt x="63835" y="148829"/>
                  </a:lnTo>
                  <a:lnTo>
                    <a:pt x="79454" y="143745"/>
                  </a:lnTo>
                  <a:lnTo>
                    <a:pt x="91075" y="130567"/>
                  </a:lnTo>
                  <a:lnTo>
                    <a:pt x="95812" y="122140"/>
                  </a:lnTo>
                  <a:lnTo>
                    <a:pt x="101309" y="120031"/>
                  </a:lnTo>
                  <a:lnTo>
                    <a:pt x="107314" y="122135"/>
                  </a:lnTo>
                  <a:lnTo>
                    <a:pt x="133762" y="145138"/>
                  </a:lnTo>
                  <a:lnTo>
                    <a:pt x="153816" y="152243"/>
                  </a:lnTo>
                  <a:lnTo>
                    <a:pt x="165715" y="154138"/>
                  </a:lnTo>
                  <a:lnTo>
                    <a:pt x="185175" y="150004"/>
                  </a:lnTo>
                  <a:lnTo>
                    <a:pt x="216732" y="128286"/>
                  </a:lnTo>
                  <a:lnTo>
                    <a:pt x="238392" y="102741"/>
                  </a:lnTo>
                  <a:lnTo>
                    <a:pt x="246332" y="79978"/>
                  </a:lnTo>
                  <a:lnTo>
                    <a:pt x="248691" y="54263"/>
                  </a:lnTo>
                  <a:lnTo>
                    <a:pt x="243442" y="1815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9" y="484310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3119" y="42692"/>
                  </a:lnTo>
                  <a:lnTo>
                    <a:pt x="10723" y="103238"/>
                  </a:lnTo>
                  <a:lnTo>
                    <a:pt x="18669" y="158217"/>
                  </a:lnTo>
                  <a:lnTo>
                    <a:pt x="26174" y="208548"/>
                  </a:lnTo>
                  <a:lnTo>
                    <a:pt x="27978" y="211562"/>
                  </a:lnTo>
                  <a:lnTo>
                    <a:pt x="29180" y="208892"/>
                  </a:lnTo>
                  <a:lnTo>
                    <a:pt x="36699" y="170984"/>
                  </a:lnTo>
                  <a:lnTo>
                    <a:pt x="51688" y="143209"/>
                  </a:lnTo>
                  <a:lnTo>
                    <a:pt x="67426" y="130719"/>
                  </a:lnTo>
                  <a:lnTo>
                    <a:pt x="76536" y="125751"/>
                  </a:lnTo>
                  <a:lnTo>
                    <a:pt x="84949" y="124778"/>
                  </a:lnTo>
                  <a:lnTo>
                    <a:pt x="100536" y="129937"/>
                  </a:lnTo>
                  <a:lnTo>
                    <a:pt x="122465" y="151584"/>
                  </a:lnTo>
                  <a:lnTo>
                    <a:pt x="138191" y="180225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7235" y="604587"/>
              <a:ext cx="131121" cy="114477"/>
            </a:xfrm>
            <a:custGeom>
              <a:avLst/>
              <a:gdLst/>
              <a:ahLst/>
              <a:cxnLst/>
              <a:rect l="0" t="0" r="0" b="0"/>
              <a:pathLst>
                <a:path w="131121" h="114477">
                  <a:moveTo>
                    <a:pt x="97863" y="6065"/>
                  </a:moveTo>
                  <a:lnTo>
                    <a:pt x="65411" y="0"/>
                  </a:lnTo>
                  <a:lnTo>
                    <a:pt x="44836" y="2590"/>
                  </a:lnTo>
                  <a:lnTo>
                    <a:pt x="27112" y="10760"/>
                  </a:lnTo>
                  <a:lnTo>
                    <a:pt x="19110" y="16214"/>
                  </a:lnTo>
                  <a:lnTo>
                    <a:pt x="7100" y="31633"/>
                  </a:lnTo>
                  <a:lnTo>
                    <a:pt x="2259" y="40658"/>
                  </a:lnTo>
                  <a:lnTo>
                    <a:pt x="0" y="60044"/>
                  </a:lnTo>
                  <a:lnTo>
                    <a:pt x="4066" y="79189"/>
                  </a:lnTo>
                  <a:lnTo>
                    <a:pt x="13671" y="95497"/>
                  </a:lnTo>
                  <a:lnTo>
                    <a:pt x="28859" y="107424"/>
                  </a:lnTo>
                  <a:lnTo>
                    <a:pt x="37822" y="112242"/>
                  </a:lnTo>
                  <a:lnTo>
                    <a:pt x="60260" y="114476"/>
                  </a:lnTo>
                  <a:lnTo>
                    <a:pt x="107203" y="106379"/>
                  </a:lnTo>
                  <a:lnTo>
                    <a:pt x="115788" y="101017"/>
                  </a:lnTo>
                  <a:lnTo>
                    <a:pt x="128446" y="85701"/>
                  </a:lnTo>
                  <a:lnTo>
                    <a:pt x="131120" y="76703"/>
                  </a:lnTo>
                  <a:lnTo>
                    <a:pt x="130971" y="57347"/>
                  </a:lnTo>
                  <a:lnTo>
                    <a:pt x="123886" y="40166"/>
                  </a:lnTo>
                  <a:lnTo>
                    <a:pt x="114108" y="27070"/>
                  </a:lnTo>
                  <a:lnTo>
                    <a:pt x="97863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81314" y="484310"/>
              <a:ext cx="19598" cy="231628"/>
            </a:xfrm>
            <a:custGeom>
              <a:avLst/>
              <a:gdLst/>
              <a:ahLst/>
              <a:cxnLst/>
              <a:rect l="0" t="0" r="0" b="0"/>
              <a:pathLst>
                <a:path w="19598" h="231628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1959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47373" y="586985"/>
              <a:ext cx="195695" cy="181596"/>
            </a:xfrm>
            <a:custGeom>
              <a:avLst/>
              <a:gdLst/>
              <a:ahLst/>
              <a:cxnLst/>
              <a:rect l="0" t="0" r="0" b="0"/>
              <a:pathLst>
                <a:path w="195695" h="181596">
                  <a:moveTo>
                    <a:pt x="48295" y="86838"/>
                  </a:moveTo>
                  <a:lnTo>
                    <a:pt x="90987" y="83719"/>
                  </a:lnTo>
                  <a:lnTo>
                    <a:pt x="132637" y="72184"/>
                  </a:lnTo>
                  <a:lnTo>
                    <a:pt x="140788" y="66540"/>
                  </a:lnTo>
                  <a:lnTo>
                    <a:pt x="152964" y="50911"/>
                  </a:lnTo>
                  <a:lnTo>
                    <a:pt x="154339" y="41830"/>
                  </a:lnTo>
                  <a:lnTo>
                    <a:pt x="149628" y="22381"/>
                  </a:lnTo>
                  <a:lnTo>
                    <a:pt x="136616" y="8278"/>
                  </a:lnTo>
                  <a:lnTo>
                    <a:pt x="128232" y="2879"/>
                  </a:lnTo>
                  <a:lnTo>
                    <a:pt x="109559" y="0"/>
                  </a:lnTo>
                  <a:lnTo>
                    <a:pt x="48128" y="13834"/>
                  </a:lnTo>
                  <a:lnTo>
                    <a:pt x="37655" y="17112"/>
                  </a:lnTo>
                  <a:lnTo>
                    <a:pt x="19779" y="30112"/>
                  </a:lnTo>
                  <a:lnTo>
                    <a:pt x="11737" y="38493"/>
                  </a:lnTo>
                  <a:lnTo>
                    <a:pt x="2801" y="60282"/>
                  </a:lnTo>
                  <a:lnTo>
                    <a:pt x="0" y="84394"/>
                  </a:lnTo>
                  <a:lnTo>
                    <a:pt x="2654" y="106809"/>
                  </a:lnTo>
                  <a:lnTo>
                    <a:pt x="10852" y="125350"/>
                  </a:lnTo>
                  <a:lnTo>
                    <a:pt x="35180" y="156317"/>
                  </a:lnTo>
                  <a:lnTo>
                    <a:pt x="61176" y="172285"/>
                  </a:lnTo>
                  <a:lnTo>
                    <a:pt x="110977" y="179756"/>
                  </a:lnTo>
                  <a:lnTo>
                    <a:pt x="166568" y="181232"/>
                  </a:lnTo>
                  <a:lnTo>
                    <a:pt x="195694" y="181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927099" y="1645735"/>
            <a:ext cx="2581721" cy="704277"/>
            <a:chOff x="927099" y="1645735"/>
            <a:chExt cx="2581721" cy="704277"/>
          </a:xfrm>
        </p:grpSpPr>
        <p:sp>
          <p:nvSpPr>
            <p:cNvPr id="32" name="Freeform 31"/>
            <p:cNvSpPr/>
            <p:nvPr/>
          </p:nvSpPr>
          <p:spPr>
            <a:xfrm>
              <a:off x="927099" y="1869633"/>
              <a:ext cx="377949" cy="298126"/>
            </a:xfrm>
            <a:custGeom>
              <a:avLst/>
              <a:gdLst/>
              <a:ahLst/>
              <a:cxnLst/>
              <a:rect l="0" t="0" r="0" b="0"/>
              <a:pathLst>
                <a:path w="377949" h="298126">
                  <a:moveTo>
                    <a:pt x="212808" y="49843"/>
                  </a:moveTo>
                  <a:lnTo>
                    <a:pt x="194827" y="34202"/>
                  </a:lnTo>
                  <a:lnTo>
                    <a:pt x="177910" y="26124"/>
                  </a:lnTo>
                  <a:lnTo>
                    <a:pt x="143066" y="20589"/>
                  </a:lnTo>
                  <a:lnTo>
                    <a:pt x="108696" y="24538"/>
                  </a:lnTo>
                  <a:lnTo>
                    <a:pt x="90107" y="33137"/>
                  </a:lnTo>
                  <a:lnTo>
                    <a:pt x="59109" y="57722"/>
                  </a:lnTo>
                  <a:lnTo>
                    <a:pt x="16339" y="113706"/>
                  </a:lnTo>
                  <a:lnTo>
                    <a:pt x="827" y="155983"/>
                  </a:lnTo>
                  <a:lnTo>
                    <a:pt x="0" y="199965"/>
                  </a:lnTo>
                  <a:lnTo>
                    <a:pt x="12753" y="237043"/>
                  </a:lnTo>
                  <a:lnTo>
                    <a:pt x="31350" y="264667"/>
                  </a:lnTo>
                  <a:lnTo>
                    <a:pt x="62856" y="287670"/>
                  </a:lnTo>
                  <a:lnTo>
                    <a:pt x="101827" y="298125"/>
                  </a:lnTo>
                  <a:lnTo>
                    <a:pt x="155747" y="293252"/>
                  </a:lnTo>
                  <a:lnTo>
                    <a:pt x="217815" y="277664"/>
                  </a:lnTo>
                  <a:lnTo>
                    <a:pt x="275252" y="240588"/>
                  </a:lnTo>
                  <a:lnTo>
                    <a:pt x="328526" y="203254"/>
                  </a:lnTo>
                  <a:lnTo>
                    <a:pt x="357839" y="174847"/>
                  </a:lnTo>
                  <a:lnTo>
                    <a:pt x="370073" y="154533"/>
                  </a:lnTo>
                  <a:lnTo>
                    <a:pt x="377948" y="117777"/>
                  </a:lnTo>
                  <a:lnTo>
                    <a:pt x="374692" y="77251"/>
                  </a:lnTo>
                  <a:lnTo>
                    <a:pt x="366255" y="55785"/>
                  </a:lnTo>
                  <a:lnTo>
                    <a:pt x="353536" y="38446"/>
                  </a:lnTo>
                  <a:lnTo>
                    <a:pt x="326645" y="16701"/>
                  </a:lnTo>
                  <a:lnTo>
                    <a:pt x="306686" y="6647"/>
                  </a:lnTo>
                  <a:lnTo>
                    <a:pt x="270129" y="0"/>
                  </a:lnTo>
                  <a:lnTo>
                    <a:pt x="246473" y="4684"/>
                  </a:lnTo>
                  <a:lnTo>
                    <a:pt x="202279" y="28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64420" y="1829913"/>
              <a:ext cx="196628" cy="395023"/>
            </a:xfrm>
            <a:custGeom>
              <a:avLst/>
              <a:gdLst/>
              <a:ahLst/>
              <a:cxnLst/>
              <a:rect l="0" t="0" r="0" b="0"/>
              <a:pathLst>
                <a:path w="196628" h="395023">
                  <a:moveTo>
                    <a:pt x="133456" y="247491"/>
                  </a:moveTo>
                  <a:lnTo>
                    <a:pt x="115475" y="231850"/>
                  </a:lnTo>
                  <a:lnTo>
                    <a:pt x="98558" y="223772"/>
                  </a:lnTo>
                  <a:lnTo>
                    <a:pt x="76222" y="222521"/>
                  </a:lnTo>
                  <a:lnTo>
                    <a:pt x="51867" y="227035"/>
                  </a:lnTo>
                  <a:lnTo>
                    <a:pt x="29344" y="236839"/>
                  </a:lnTo>
                  <a:lnTo>
                    <a:pt x="13874" y="252115"/>
                  </a:lnTo>
                  <a:lnTo>
                    <a:pt x="8111" y="261102"/>
                  </a:lnTo>
                  <a:lnTo>
                    <a:pt x="0" y="296108"/>
                  </a:lnTo>
                  <a:lnTo>
                    <a:pt x="3186" y="330526"/>
                  </a:lnTo>
                  <a:lnTo>
                    <a:pt x="17129" y="362951"/>
                  </a:lnTo>
                  <a:lnTo>
                    <a:pt x="41667" y="389196"/>
                  </a:lnTo>
                  <a:lnTo>
                    <a:pt x="51206" y="393433"/>
                  </a:lnTo>
                  <a:lnTo>
                    <a:pt x="71164" y="395022"/>
                  </a:lnTo>
                  <a:lnTo>
                    <a:pt x="88613" y="388710"/>
                  </a:lnTo>
                  <a:lnTo>
                    <a:pt x="118879" y="365593"/>
                  </a:lnTo>
                  <a:lnTo>
                    <a:pt x="154442" y="308652"/>
                  </a:lnTo>
                  <a:lnTo>
                    <a:pt x="166180" y="280523"/>
                  </a:lnTo>
                  <a:lnTo>
                    <a:pt x="176835" y="221044"/>
                  </a:lnTo>
                  <a:lnTo>
                    <a:pt x="184268" y="169217"/>
                  </a:lnTo>
                  <a:lnTo>
                    <a:pt x="184567" y="106684"/>
                  </a:lnTo>
                  <a:lnTo>
                    <a:pt x="174574" y="48058"/>
                  </a:lnTo>
                  <a:lnTo>
                    <a:pt x="166938" y="21984"/>
                  </a:lnTo>
                  <a:lnTo>
                    <a:pt x="155746" y="2596"/>
                  </a:lnTo>
                  <a:lnTo>
                    <a:pt x="150656" y="0"/>
                  </a:lnTo>
                  <a:lnTo>
                    <a:pt x="146092" y="1778"/>
                  </a:lnTo>
                  <a:lnTo>
                    <a:pt x="141880" y="6473"/>
                  </a:lnTo>
                  <a:lnTo>
                    <a:pt x="137200" y="24168"/>
                  </a:lnTo>
                  <a:lnTo>
                    <a:pt x="133949" y="87147"/>
                  </a:lnTo>
                  <a:lnTo>
                    <a:pt x="133553" y="145542"/>
                  </a:lnTo>
                  <a:lnTo>
                    <a:pt x="133475" y="207465"/>
                  </a:lnTo>
                  <a:lnTo>
                    <a:pt x="144640" y="244990"/>
                  </a:lnTo>
                  <a:lnTo>
                    <a:pt x="176118" y="299804"/>
                  </a:lnTo>
                  <a:lnTo>
                    <a:pt x="196627" y="331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39306" y="1804773"/>
              <a:ext cx="174426" cy="409886"/>
            </a:xfrm>
            <a:custGeom>
              <a:avLst/>
              <a:gdLst/>
              <a:ahLst/>
              <a:cxnLst/>
              <a:rect l="0" t="0" r="0" b="0"/>
              <a:pathLst>
                <a:path w="174426" h="409886">
                  <a:moveTo>
                    <a:pt x="100725" y="293688"/>
                  </a:moveTo>
                  <a:lnTo>
                    <a:pt x="95136" y="271331"/>
                  </a:lnTo>
                  <a:lnTo>
                    <a:pt x="89980" y="263575"/>
                  </a:lnTo>
                  <a:lnTo>
                    <a:pt x="74893" y="251839"/>
                  </a:lnTo>
                  <a:lnTo>
                    <a:pt x="64786" y="250581"/>
                  </a:lnTo>
                  <a:lnTo>
                    <a:pt x="41079" y="255422"/>
                  </a:lnTo>
                  <a:lnTo>
                    <a:pt x="21183" y="268492"/>
                  </a:lnTo>
                  <a:lnTo>
                    <a:pt x="12602" y="276890"/>
                  </a:lnTo>
                  <a:lnTo>
                    <a:pt x="3068" y="298700"/>
                  </a:lnTo>
                  <a:lnTo>
                    <a:pt x="0" y="323992"/>
                  </a:lnTo>
                  <a:lnTo>
                    <a:pt x="10541" y="386658"/>
                  </a:lnTo>
                  <a:lnTo>
                    <a:pt x="16036" y="395442"/>
                  </a:lnTo>
                  <a:lnTo>
                    <a:pt x="31500" y="408322"/>
                  </a:lnTo>
                  <a:lnTo>
                    <a:pt x="39367" y="409885"/>
                  </a:lnTo>
                  <a:lnTo>
                    <a:pt x="46951" y="408587"/>
                  </a:lnTo>
                  <a:lnTo>
                    <a:pt x="54347" y="405382"/>
                  </a:lnTo>
                  <a:lnTo>
                    <a:pt x="75935" y="384104"/>
                  </a:lnTo>
                  <a:lnTo>
                    <a:pt x="97149" y="349984"/>
                  </a:lnTo>
                  <a:lnTo>
                    <a:pt x="110807" y="295363"/>
                  </a:lnTo>
                  <a:lnTo>
                    <a:pt x="126069" y="246481"/>
                  </a:lnTo>
                  <a:lnTo>
                    <a:pt x="137350" y="194953"/>
                  </a:lnTo>
                  <a:lnTo>
                    <a:pt x="141213" y="143810"/>
                  </a:lnTo>
                  <a:lnTo>
                    <a:pt x="139398" y="87134"/>
                  </a:lnTo>
                  <a:lnTo>
                    <a:pt x="124839" y="29834"/>
                  </a:lnTo>
                  <a:lnTo>
                    <a:pt x="118071" y="4064"/>
                  </a:lnTo>
                  <a:lnTo>
                    <a:pt x="114629" y="0"/>
                  </a:lnTo>
                  <a:lnTo>
                    <a:pt x="111164" y="1969"/>
                  </a:lnTo>
                  <a:lnTo>
                    <a:pt x="97198" y="33163"/>
                  </a:lnTo>
                  <a:lnTo>
                    <a:pt x="92749" y="89931"/>
                  </a:lnTo>
                  <a:lnTo>
                    <a:pt x="99012" y="140249"/>
                  </a:lnTo>
                  <a:lnTo>
                    <a:pt x="108276" y="191033"/>
                  </a:lnTo>
                  <a:lnTo>
                    <a:pt x="121887" y="250707"/>
                  </a:lnTo>
                  <a:lnTo>
                    <a:pt x="140513" y="312074"/>
                  </a:lnTo>
                  <a:lnTo>
                    <a:pt x="157098" y="335140"/>
                  </a:lnTo>
                  <a:lnTo>
                    <a:pt x="174425" y="346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76819" y="2003704"/>
              <a:ext cx="167932" cy="175824"/>
            </a:xfrm>
            <a:custGeom>
              <a:avLst/>
              <a:gdLst/>
              <a:ahLst/>
              <a:cxnLst/>
              <a:rect l="0" t="0" r="0" b="0"/>
              <a:pathLst>
                <a:path w="167932" h="175824">
                  <a:moveTo>
                    <a:pt x="115896" y="0"/>
                  </a:moveTo>
                  <a:lnTo>
                    <a:pt x="54786" y="19128"/>
                  </a:lnTo>
                  <a:lnTo>
                    <a:pt x="14138" y="43120"/>
                  </a:lnTo>
                  <a:lnTo>
                    <a:pt x="5943" y="49803"/>
                  </a:lnTo>
                  <a:lnTo>
                    <a:pt x="1650" y="57769"/>
                  </a:lnTo>
                  <a:lnTo>
                    <a:pt x="0" y="75978"/>
                  </a:lnTo>
                  <a:lnTo>
                    <a:pt x="4707" y="82238"/>
                  </a:lnTo>
                  <a:lnTo>
                    <a:pt x="22415" y="89193"/>
                  </a:lnTo>
                  <a:lnTo>
                    <a:pt x="85403" y="97144"/>
                  </a:lnTo>
                  <a:lnTo>
                    <a:pt x="140678" y="103677"/>
                  </a:lnTo>
                  <a:lnTo>
                    <a:pt x="151135" y="107723"/>
                  </a:lnTo>
                  <a:lnTo>
                    <a:pt x="165873" y="121576"/>
                  </a:lnTo>
                  <a:lnTo>
                    <a:pt x="167931" y="130184"/>
                  </a:lnTo>
                  <a:lnTo>
                    <a:pt x="163980" y="149107"/>
                  </a:lnTo>
                  <a:lnTo>
                    <a:pt x="157310" y="156726"/>
                  </a:lnTo>
                  <a:lnTo>
                    <a:pt x="137422" y="168312"/>
                  </a:lnTo>
                  <a:lnTo>
                    <a:pt x="99918" y="175823"/>
                  </a:lnTo>
                  <a:lnTo>
                    <a:pt x="4219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98042" y="200370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08570" y="20879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45482" y="1737715"/>
              <a:ext cx="154135" cy="347773"/>
            </a:xfrm>
            <a:custGeom>
              <a:avLst/>
              <a:gdLst/>
              <a:ahLst/>
              <a:cxnLst/>
              <a:rect l="0" t="0" r="0" b="0"/>
              <a:pathLst>
                <a:path w="154135" h="347773">
                  <a:moveTo>
                    <a:pt x="0" y="87005"/>
                  </a:moveTo>
                  <a:lnTo>
                    <a:pt x="3120" y="144269"/>
                  </a:lnTo>
                  <a:lnTo>
                    <a:pt x="8333" y="193659"/>
                  </a:lnTo>
                  <a:lnTo>
                    <a:pt x="12998" y="242218"/>
                  </a:lnTo>
                  <a:lnTo>
                    <a:pt x="19465" y="300548"/>
                  </a:lnTo>
                  <a:lnTo>
                    <a:pt x="20586" y="343039"/>
                  </a:lnTo>
                  <a:lnTo>
                    <a:pt x="19573" y="347772"/>
                  </a:lnTo>
                  <a:lnTo>
                    <a:pt x="17728" y="346247"/>
                  </a:lnTo>
                  <a:lnTo>
                    <a:pt x="13728" y="332075"/>
                  </a:lnTo>
                  <a:lnTo>
                    <a:pt x="8041" y="281729"/>
                  </a:lnTo>
                  <a:lnTo>
                    <a:pt x="1588" y="221395"/>
                  </a:lnTo>
                  <a:lnTo>
                    <a:pt x="1484" y="165587"/>
                  </a:lnTo>
                  <a:lnTo>
                    <a:pt x="8395" y="113316"/>
                  </a:lnTo>
                  <a:lnTo>
                    <a:pt x="15697" y="52948"/>
                  </a:lnTo>
                  <a:lnTo>
                    <a:pt x="28033" y="30534"/>
                  </a:lnTo>
                  <a:lnTo>
                    <a:pt x="46385" y="13943"/>
                  </a:lnTo>
                  <a:lnTo>
                    <a:pt x="70138" y="2671"/>
                  </a:lnTo>
                  <a:lnTo>
                    <a:pt x="93174" y="0"/>
                  </a:lnTo>
                  <a:lnTo>
                    <a:pt x="104230" y="926"/>
                  </a:lnTo>
                  <a:lnTo>
                    <a:pt x="112771" y="5052"/>
                  </a:lnTo>
                  <a:lnTo>
                    <a:pt x="144644" y="40988"/>
                  </a:lnTo>
                  <a:lnTo>
                    <a:pt x="152024" y="61483"/>
                  </a:lnTo>
                  <a:lnTo>
                    <a:pt x="154134" y="85021"/>
                  </a:lnTo>
                  <a:lnTo>
                    <a:pt x="151172" y="107180"/>
                  </a:lnTo>
                  <a:lnTo>
                    <a:pt x="139717" y="125607"/>
                  </a:lnTo>
                  <a:lnTo>
                    <a:pt x="122928" y="140426"/>
                  </a:lnTo>
                  <a:lnTo>
                    <a:pt x="93745" y="154176"/>
                  </a:lnTo>
                  <a:lnTo>
                    <a:pt x="52643" y="160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00894" y="1751377"/>
              <a:ext cx="186786" cy="168025"/>
            </a:xfrm>
            <a:custGeom>
              <a:avLst/>
              <a:gdLst/>
              <a:ahLst/>
              <a:cxnLst/>
              <a:rect l="0" t="0" r="0" b="0"/>
              <a:pathLst>
                <a:path w="186786" h="168025">
                  <a:moveTo>
                    <a:pt x="113086" y="73343"/>
                  </a:moveTo>
                  <a:lnTo>
                    <a:pt x="98513" y="30651"/>
                  </a:lnTo>
                  <a:lnTo>
                    <a:pt x="92842" y="20315"/>
                  </a:lnTo>
                  <a:lnTo>
                    <a:pt x="77182" y="5711"/>
                  </a:lnTo>
                  <a:lnTo>
                    <a:pt x="68093" y="179"/>
                  </a:lnTo>
                  <a:lnTo>
                    <a:pt x="59694" y="0"/>
                  </a:lnTo>
                  <a:lnTo>
                    <a:pt x="51755" y="3391"/>
                  </a:lnTo>
                  <a:lnTo>
                    <a:pt x="22202" y="28460"/>
                  </a:lnTo>
                  <a:lnTo>
                    <a:pt x="6479" y="54585"/>
                  </a:lnTo>
                  <a:lnTo>
                    <a:pt x="0" y="95731"/>
                  </a:lnTo>
                  <a:lnTo>
                    <a:pt x="3670" y="133788"/>
                  </a:lnTo>
                  <a:lnTo>
                    <a:pt x="12204" y="153240"/>
                  </a:lnTo>
                  <a:lnTo>
                    <a:pt x="17755" y="161703"/>
                  </a:lnTo>
                  <a:lnTo>
                    <a:pt x="24965" y="166174"/>
                  </a:lnTo>
                  <a:lnTo>
                    <a:pt x="42336" y="168024"/>
                  </a:lnTo>
                  <a:lnTo>
                    <a:pt x="58634" y="161827"/>
                  </a:lnTo>
                  <a:lnTo>
                    <a:pt x="73677" y="150104"/>
                  </a:lnTo>
                  <a:lnTo>
                    <a:pt x="88162" y="133195"/>
                  </a:lnTo>
                  <a:lnTo>
                    <a:pt x="96159" y="110862"/>
                  </a:lnTo>
                  <a:lnTo>
                    <a:pt x="98292" y="98356"/>
                  </a:lnTo>
                  <a:lnTo>
                    <a:pt x="102053" y="93528"/>
                  </a:lnTo>
                  <a:lnTo>
                    <a:pt x="106900" y="93818"/>
                  </a:lnTo>
                  <a:lnTo>
                    <a:pt x="118525" y="103500"/>
                  </a:lnTo>
                  <a:lnTo>
                    <a:pt x="131491" y="119501"/>
                  </a:lnTo>
                  <a:lnTo>
                    <a:pt x="151291" y="128953"/>
                  </a:lnTo>
                  <a:lnTo>
                    <a:pt x="186785" y="136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15711" y="1729963"/>
              <a:ext cx="87782" cy="118231"/>
            </a:xfrm>
            <a:custGeom>
              <a:avLst/>
              <a:gdLst/>
              <a:ahLst/>
              <a:cxnLst/>
              <a:rect l="0" t="0" r="0" b="0"/>
              <a:pathLst>
                <a:path w="87782" h="118231">
                  <a:moveTo>
                    <a:pt x="3553" y="31586"/>
                  </a:moveTo>
                  <a:lnTo>
                    <a:pt x="6673" y="74278"/>
                  </a:lnTo>
                  <a:lnTo>
                    <a:pt x="18126" y="105456"/>
                  </a:lnTo>
                  <a:lnTo>
                    <a:pt x="25238" y="118230"/>
                  </a:lnTo>
                  <a:lnTo>
                    <a:pt x="3487" y="62183"/>
                  </a:lnTo>
                  <a:lnTo>
                    <a:pt x="0" y="51984"/>
                  </a:lnTo>
                  <a:lnTo>
                    <a:pt x="14" y="42845"/>
                  </a:lnTo>
                  <a:lnTo>
                    <a:pt x="6270" y="26451"/>
                  </a:lnTo>
                  <a:lnTo>
                    <a:pt x="19969" y="14486"/>
                  </a:lnTo>
                  <a:lnTo>
                    <a:pt x="38925" y="6438"/>
                  </a:lnTo>
                  <a:lnTo>
                    <a:pt x="877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61709" y="1645735"/>
              <a:ext cx="20769" cy="242157"/>
            </a:xfrm>
            <a:custGeom>
              <a:avLst/>
              <a:gdLst/>
              <a:ahLst/>
              <a:cxnLst/>
              <a:rect l="0" t="0" r="0" b="0"/>
              <a:pathLst>
                <a:path w="20769" h="242157">
                  <a:moveTo>
                    <a:pt x="10240" y="0"/>
                  </a:moveTo>
                  <a:lnTo>
                    <a:pt x="1174" y="58617"/>
                  </a:lnTo>
                  <a:lnTo>
                    <a:pt x="0" y="113961"/>
                  </a:lnTo>
                  <a:lnTo>
                    <a:pt x="2887" y="173766"/>
                  </a:lnTo>
                  <a:lnTo>
                    <a:pt x="17927" y="232339"/>
                  </a:lnTo>
                  <a:lnTo>
                    <a:pt x="2076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98249" y="175102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19843" y="7236"/>
                  </a:lnTo>
                  <a:lnTo>
                    <a:pt x="63620" y="9878"/>
                  </a:lnTo>
                  <a:lnTo>
                    <a:pt x="2742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61254" y="1930450"/>
              <a:ext cx="947566" cy="31141"/>
            </a:xfrm>
            <a:custGeom>
              <a:avLst/>
              <a:gdLst/>
              <a:ahLst/>
              <a:cxnLst/>
              <a:rect l="0" t="0" r="0" b="0"/>
              <a:pathLst>
                <a:path w="947566" h="31141">
                  <a:moveTo>
                    <a:pt x="947565" y="20612"/>
                  </a:moveTo>
                  <a:lnTo>
                    <a:pt x="920009" y="13376"/>
                  </a:lnTo>
                  <a:lnTo>
                    <a:pt x="860666" y="10734"/>
                  </a:lnTo>
                  <a:lnTo>
                    <a:pt x="798209" y="4622"/>
                  </a:lnTo>
                  <a:lnTo>
                    <a:pt x="749413" y="1056"/>
                  </a:lnTo>
                  <a:lnTo>
                    <a:pt x="697911" y="0"/>
                  </a:lnTo>
                  <a:lnTo>
                    <a:pt x="637681" y="813"/>
                  </a:lnTo>
                  <a:lnTo>
                    <a:pt x="574264" y="8631"/>
                  </a:lnTo>
                  <a:lnTo>
                    <a:pt x="517981" y="9796"/>
                  </a:lnTo>
                  <a:lnTo>
                    <a:pt x="454870" y="10026"/>
                  </a:lnTo>
                  <a:lnTo>
                    <a:pt x="402586" y="15661"/>
                  </a:lnTo>
                  <a:lnTo>
                    <a:pt x="350058" y="19634"/>
                  </a:lnTo>
                  <a:lnTo>
                    <a:pt x="294622" y="20418"/>
                  </a:lnTo>
                  <a:lnTo>
                    <a:pt x="233022" y="20573"/>
                  </a:lnTo>
                  <a:lnTo>
                    <a:pt x="180170" y="27840"/>
                  </a:lnTo>
                  <a:lnTo>
                    <a:pt x="122763" y="30488"/>
                  </a:lnTo>
                  <a:lnTo>
                    <a:pt x="61034" y="31011"/>
                  </a:lnTo>
                  <a:lnTo>
                    <a:pt x="0" y="3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20236" y="2112519"/>
              <a:ext cx="152630" cy="237493"/>
            </a:xfrm>
            <a:custGeom>
              <a:avLst/>
              <a:gdLst/>
              <a:ahLst/>
              <a:cxnLst/>
              <a:rect l="0" t="0" r="0" b="0"/>
              <a:pathLst>
                <a:path w="152630" h="237493">
                  <a:moveTo>
                    <a:pt x="20002" y="112284"/>
                  </a:moveTo>
                  <a:lnTo>
                    <a:pt x="11669" y="149762"/>
                  </a:lnTo>
                  <a:lnTo>
                    <a:pt x="13244" y="184609"/>
                  </a:lnTo>
                  <a:lnTo>
                    <a:pt x="18667" y="233415"/>
                  </a:lnTo>
                  <a:lnTo>
                    <a:pt x="17943" y="237492"/>
                  </a:lnTo>
                  <a:lnTo>
                    <a:pt x="16290" y="235530"/>
                  </a:lnTo>
                  <a:lnTo>
                    <a:pt x="12503" y="220872"/>
                  </a:lnTo>
                  <a:lnTo>
                    <a:pt x="4284" y="160003"/>
                  </a:lnTo>
                  <a:lnTo>
                    <a:pt x="0" y="97750"/>
                  </a:lnTo>
                  <a:lnTo>
                    <a:pt x="1597" y="54685"/>
                  </a:lnTo>
                  <a:lnTo>
                    <a:pt x="10263" y="30532"/>
                  </a:lnTo>
                  <a:lnTo>
                    <a:pt x="25032" y="14338"/>
                  </a:lnTo>
                  <a:lnTo>
                    <a:pt x="33884" y="8382"/>
                  </a:lnTo>
                  <a:lnTo>
                    <a:pt x="68699" y="0"/>
                  </a:lnTo>
                  <a:lnTo>
                    <a:pt x="88829" y="4278"/>
                  </a:lnTo>
                  <a:lnTo>
                    <a:pt x="120815" y="26088"/>
                  </a:lnTo>
                  <a:lnTo>
                    <a:pt x="142550" y="46060"/>
                  </a:lnTo>
                  <a:lnTo>
                    <a:pt x="150507" y="66084"/>
                  </a:lnTo>
                  <a:lnTo>
                    <a:pt x="152629" y="77974"/>
                  </a:lnTo>
                  <a:lnTo>
                    <a:pt x="148748" y="97425"/>
                  </a:lnTo>
                  <a:lnTo>
                    <a:pt x="144437" y="105887"/>
                  </a:lnTo>
                  <a:lnTo>
                    <a:pt x="130289" y="118409"/>
                  </a:lnTo>
                  <a:lnTo>
                    <a:pt x="111133" y="126705"/>
                  </a:lnTo>
                  <a:lnTo>
                    <a:pt x="76380" y="130204"/>
                  </a:lnTo>
                  <a:lnTo>
                    <a:pt x="41059" y="1228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58580" y="2141712"/>
              <a:ext cx="171214" cy="107280"/>
            </a:xfrm>
            <a:custGeom>
              <a:avLst/>
              <a:gdLst/>
              <a:ahLst/>
              <a:cxnLst/>
              <a:rect l="0" t="0" r="0" b="0"/>
              <a:pathLst>
                <a:path w="171214" h="107280">
                  <a:moveTo>
                    <a:pt x="65928" y="83091"/>
                  </a:moveTo>
                  <a:lnTo>
                    <a:pt x="89647" y="39128"/>
                  </a:lnTo>
                  <a:lnTo>
                    <a:pt x="89930" y="29216"/>
                  </a:lnTo>
                  <a:lnTo>
                    <a:pt x="84005" y="8843"/>
                  </a:lnTo>
                  <a:lnTo>
                    <a:pt x="77979" y="3177"/>
                  </a:lnTo>
                  <a:lnTo>
                    <a:pt x="70453" y="569"/>
                  </a:lnTo>
                  <a:lnTo>
                    <a:pt x="61925" y="0"/>
                  </a:lnTo>
                  <a:lnTo>
                    <a:pt x="43092" y="5607"/>
                  </a:lnTo>
                  <a:lnTo>
                    <a:pt x="33157" y="10378"/>
                  </a:lnTo>
                  <a:lnTo>
                    <a:pt x="18998" y="25038"/>
                  </a:lnTo>
                  <a:lnTo>
                    <a:pt x="376" y="63045"/>
                  </a:lnTo>
                  <a:lnTo>
                    <a:pt x="0" y="72066"/>
                  </a:lnTo>
                  <a:lnTo>
                    <a:pt x="5821" y="88329"/>
                  </a:lnTo>
                  <a:lnTo>
                    <a:pt x="19327" y="100237"/>
                  </a:lnTo>
                  <a:lnTo>
                    <a:pt x="27841" y="105050"/>
                  </a:lnTo>
                  <a:lnTo>
                    <a:pt x="46661" y="107279"/>
                  </a:lnTo>
                  <a:lnTo>
                    <a:pt x="56593" y="106235"/>
                  </a:lnTo>
                  <a:lnTo>
                    <a:pt x="64384" y="102030"/>
                  </a:lnTo>
                  <a:lnTo>
                    <a:pt x="76160" y="87998"/>
                  </a:lnTo>
                  <a:lnTo>
                    <a:pt x="89367" y="60368"/>
                  </a:lnTo>
                  <a:lnTo>
                    <a:pt x="93252" y="57414"/>
                  </a:lnTo>
                  <a:lnTo>
                    <a:pt x="97012" y="58954"/>
                  </a:lnTo>
                  <a:lnTo>
                    <a:pt x="124570" y="93647"/>
                  </a:lnTo>
                  <a:lnTo>
                    <a:pt x="142294" y="104550"/>
                  </a:lnTo>
                  <a:lnTo>
                    <a:pt x="149594" y="106755"/>
                  </a:lnTo>
                  <a:lnTo>
                    <a:pt x="155631" y="107056"/>
                  </a:lnTo>
                  <a:lnTo>
                    <a:pt x="171213" y="104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71907" y="2130046"/>
              <a:ext cx="105286" cy="129929"/>
            </a:xfrm>
            <a:custGeom>
              <a:avLst/>
              <a:gdLst/>
              <a:ahLst/>
              <a:cxnLst/>
              <a:rect l="0" t="0" r="0" b="0"/>
              <a:pathLst>
                <a:path w="105286" h="129929">
                  <a:moveTo>
                    <a:pt x="0" y="42114"/>
                  </a:moveTo>
                  <a:lnTo>
                    <a:pt x="19128" y="105542"/>
                  </a:lnTo>
                  <a:lnTo>
                    <a:pt x="31924" y="129928"/>
                  </a:lnTo>
                  <a:lnTo>
                    <a:pt x="27447" y="124426"/>
                  </a:lnTo>
                  <a:lnTo>
                    <a:pt x="17361" y="101598"/>
                  </a:lnTo>
                  <a:lnTo>
                    <a:pt x="12553" y="67018"/>
                  </a:lnTo>
                  <a:lnTo>
                    <a:pt x="17668" y="46943"/>
                  </a:lnTo>
                  <a:lnTo>
                    <a:pt x="22307" y="38315"/>
                  </a:lnTo>
                  <a:lnTo>
                    <a:pt x="36820" y="25608"/>
                  </a:lnTo>
                  <a:lnTo>
                    <a:pt x="94191" y="35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03534" y="2056347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333" y="170690"/>
                  </a:lnTo>
                  <a:lnTo>
                    <a:pt x="10723" y="192845"/>
                  </a:lnTo>
                  <a:lnTo>
                    <a:pt x="12997" y="198754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19306" y="211951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55665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41519" y="279926"/>
            <a:ext cx="497472" cy="502475"/>
          </a:xfrm>
          <a:custGeom>
            <a:avLst/>
            <a:gdLst/>
            <a:ahLst/>
            <a:cxnLst/>
            <a:rect l="0" t="0" r="0" b="0"/>
            <a:pathLst>
              <a:path w="497472" h="502475">
                <a:moveTo>
                  <a:pt x="239546" y="0"/>
                </a:moveTo>
                <a:lnTo>
                  <a:pt x="180930" y="5589"/>
                </a:lnTo>
                <a:lnTo>
                  <a:pt x="140550" y="20243"/>
                </a:lnTo>
                <a:lnTo>
                  <a:pt x="119119" y="35903"/>
                </a:lnTo>
                <a:lnTo>
                  <a:pt x="64417" y="84796"/>
                </a:lnTo>
                <a:lnTo>
                  <a:pt x="39347" y="115982"/>
                </a:lnTo>
                <a:lnTo>
                  <a:pt x="15842" y="174067"/>
                </a:lnTo>
                <a:lnTo>
                  <a:pt x="2249" y="235768"/>
                </a:lnTo>
                <a:lnTo>
                  <a:pt x="0" y="278737"/>
                </a:lnTo>
                <a:lnTo>
                  <a:pt x="6646" y="341773"/>
                </a:lnTo>
                <a:lnTo>
                  <a:pt x="24479" y="395670"/>
                </a:lnTo>
                <a:lnTo>
                  <a:pt x="53651" y="441325"/>
                </a:lnTo>
                <a:lnTo>
                  <a:pt x="92862" y="478549"/>
                </a:lnTo>
                <a:lnTo>
                  <a:pt x="123945" y="495602"/>
                </a:lnTo>
                <a:lnTo>
                  <a:pt x="160970" y="502474"/>
                </a:lnTo>
                <a:lnTo>
                  <a:pt x="215403" y="496391"/>
                </a:lnTo>
                <a:lnTo>
                  <a:pt x="268096" y="483924"/>
                </a:lnTo>
                <a:lnTo>
                  <a:pt x="318235" y="464607"/>
                </a:lnTo>
                <a:lnTo>
                  <a:pt x="375687" y="419932"/>
                </a:lnTo>
                <a:lnTo>
                  <a:pt x="435420" y="356435"/>
                </a:lnTo>
                <a:lnTo>
                  <a:pt x="478135" y="294663"/>
                </a:lnTo>
                <a:lnTo>
                  <a:pt x="490616" y="238186"/>
                </a:lnTo>
                <a:lnTo>
                  <a:pt x="497471" y="200815"/>
                </a:lnTo>
                <a:lnTo>
                  <a:pt x="487562" y="138590"/>
                </a:lnTo>
                <a:lnTo>
                  <a:pt x="472260" y="111384"/>
                </a:lnTo>
                <a:lnTo>
                  <a:pt x="424238" y="59813"/>
                </a:lnTo>
                <a:lnTo>
                  <a:pt x="385993" y="34735"/>
                </a:lnTo>
                <a:lnTo>
                  <a:pt x="331838" y="15623"/>
                </a:lnTo>
                <a:lnTo>
                  <a:pt x="272378" y="14654"/>
                </a:lnTo>
                <a:lnTo>
                  <a:pt x="229018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77733" y="302915"/>
            <a:ext cx="198173" cy="492874"/>
          </a:xfrm>
          <a:custGeom>
            <a:avLst/>
            <a:gdLst/>
            <a:ahLst/>
            <a:cxnLst/>
            <a:rect l="0" t="0" r="0" b="0"/>
            <a:pathLst>
              <a:path w="198173" h="492874">
                <a:moveTo>
                  <a:pt x="145529" y="324451"/>
                </a:moveTo>
                <a:lnTo>
                  <a:pt x="127549" y="308810"/>
                </a:lnTo>
                <a:lnTo>
                  <a:pt x="110632" y="300732"/>
                </a:lnTo>
                <a:lnTo>
                  <a:pt x="70199" y="300786"/>
                </a:lnTo>
                <a:lnTo>
                  <a:pt x="32352" y="313800"/>
                </a:lnTo>
                <a:lnTo>
                  <a:pt x="16070" y="329076"/>
                </a:lnTo>
                <a:lnTo>
                  <a:pt x="10090" y="338063"/>
                </a:lnTo>
                <a:lnTo>
                  <a:pt x="1674" y="378657"/>
                </a:lnTo>
                <a:lnTo>
                  <a:pt x="0" y="435201"/>
                </a:lnTo>
                <a:lnTo>
                  <a:pt x="4031" y="459071"/>
                </a:lnTo>
                <a:lnTo>
                  <a:pt x="15961" y="478259"/>
                </a:lnTo>
                <a:lnTo>
                  <a:pt x="24055" y="486651"/>
                </a:lnTo>
                <a:lnTo>
                  <a:pt x="34131" y="491076"/>
                </a:lnTo>
                <a:lnTo>
                  <a:pt x="57804" y="492873"/>
                </a:lnTo>
                <a:lnTo>
                  <a:pt x="80804" y="483534"/>
                </a:lnTo>
                <a:lnTo>
                  <a:pt x="100385" y="467684"/>
                </a:lnTo>
                <a:lnTo>
                  <a:pt x="117985" y="437861"/>
                </a:lnTo>
                <a:lnTo>
                  <a:pt x="137532" y="386454"/>
                </a:lnTo>
                <a:lnTo>
                  <a:pt x="147824" y="359027"/>
                </a:lnTo>
                <a:lnTo>
                  <a:pt x="157551" y="300172"/>
                </a:lnTo>
                <a:lnTo>
                  <a:pt x="167029" y="249797"/>
                </a:lnTo>
                <a:lnTo>
                  <a:pt x="174126" y="197827"/>
                </a:lnTo>
                <a:lnTo>
                  <a:pt x="176229" y="148503"/>
                </a:lnTo>
                <a:lnTo>
                  <a:pt x="171351" y="89915"/>
                </a:lnTo>
                <a:lnTo>
                  <a:pt x="159122" y="34451"/>
                </a:lnTo>
                <a:lnTo>
                  <a:pt x="152350" y="10729"/>
                </a:lnTo>
                <a:lnTo>
                  <a:pt x="146567" y="4169"/>
                </a:lnTo>
                <a:lnTo>
                  <a:pt x="139202" y="965"/>
                </a:lnTo>
                <a:lnTo>
                  <a:pt x="130783" y="0"/>
                </a:lnTo>
                <a:lnTo>
                  <a:pt x="124000" y="2865"/>
                </a:lnTo>
                <a:lnTo>
                  <a:pt x="113344" y="15408"/>
                </a:lnTo>
                <a:lnTo>
                  <a:pt x="106357" y="47789"/>
                </a:lnTo>
                <a:lnTo>
                  <a:pt x="112136" y="109207"/>
                </a:lnTo>
                <a:lnTo>
                  <a:pt x="113408" y="157730"/>
                </a:lnTo>
                <a:lnTo>
                  <a:pt x="120024" y="209152"/>
                </a:lnTo>
                <a:lnTo>
                  <a:pt x="133683" y="258313"/>
                </a:lnTo>
                <a:lnTo>
                  <a:pt x="148779" y="311257"/>
                </a:lnTo>
                <a:lnTo>
                  <a:pt x="161856" y="363916"/>
                </a:lnTo>
                <a:lnTo>
                  <a:pt x="167524" y="403085"/>
                </a:lnTo>
                <a:lnTo>
                  <a:pt x="177142" y="422181"/>
                </a:lnTo>
                <a:lnTo>
                  <a:pt x="186096" y="432227"/>
                </a:lnTo>
                <a:lnTo>
                  <a:pt x="198172" y="4402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953652" y="306388"/>
            <a:ext cx="174938" cy="474112"/>
          </a:xfrm>
          <a:custGeom>
            <a:avLst/>
            <a:gdLst/>
            <a:ahLst/>
            <a:cxnLst/>
            <a:rect l="0" t="0" r="0" b="0"/>
            <a:pathLst>
              <a:path w="174938" h="474112">
                <a:moveTo>
                  <a:pt x="122294" y="394678"/>
                </a:moveTo>
                <a:lnTo>
                  <a:pt x="122294" y="372321"/>
                </a:lnTo>
                <a:lnTo>
                  <a:pt x="111116" y="341650"/>
                </a:lnTo>
                <a:lnTo>
                  <a:pt x="87397" y="315925"/>
                </a:lnTo>
                <a:lnTo>
                  <a:pt x="77972" y="311760"/>
                </a:lnTo>
                <a:lnTo>
                  <a:pt x="58142" y="310252"/>
                </a:lnTo>
                <a:lnTo>
                  <a:pt x="40750" y="316601"/>
                </a:lnTo>
                <a:lnTo>
                  <a:pt x="10520" y="339741"/>
                </a:lnTo>
                <a:lnTo>
                  <a:pt x="2427" y="359343"/>
                </a:lnTo>
                <a:lnTo>
                  <a:pt x="0" y="382483"/>
                </a:lnTo>
                <a:lnTo>
                  <a:pt x="10986" y="436572"/>
                </a:lnTo>
                <a:lnTo>
                  <a:pt x="26403" y="462723"/>
                </a:lnTo>
                <a:lnTo>
                  <a:pt x="34970" y="468117"/>
                </a:lnTo>
                <a:lnTo>
                  <a:pt x="56967" y="474111"/>
                </a:lnTo>
                <a:lnTo>
                  <a:pt x="79222" y="470536"/>
                </a:lnTo>
                <a:lnTo>
                  <a:pt x="108362" y="455369"/>
                </a:lnTo>
                <a:lnTo>
                  <a:pt x="131814" y="432937"/>
                </a:lnTo>
                <a:lnTo>
                  <a:pt x="145243" y="412852"/>
                </a:lnTo>
                <a:lnTo>
                  <a:pt x="163395" y="361830"/>
                </a:lnTo>
                <a:lnTo>
                  <a:pt x="172657" y="306691"/>
                </a:lnTo>
                <a:lnTo>
                  <a:pt x="174486" y="249569"/>
                </a:lnTo>
                <a:lnTo>
                  <a:pt x="174848" y="186293"/>
                </a:lnTo>
                <a:lnTo>
                  <a:pt x="174919" y="122798"/>
                </a:lnTo>
                <a:lnTo>
                  <a:pt x="166528" y="63506"/>
                </a:lnTo>
                <a:lnTo>
                  <a:pt x="150187" y="5879"/>
                </a:lnTo>
                <a:lnTo>
                  <a:pt x="145569" y="948"/>
                </a:lnTo>
                <a:lnTo>
                  <a:pt x="140150" y="0"/>
                </a:lnTo>
                <a:lnTo>
                  <a:pt x="134198" y="1708"/>
                </a:lnTo>
                <a:lnTo>
                  <a:pt x="129061" y="7526"/>
                </a:lnTo>
                <a:lnTo>
                  <a:pt x="120232" y="26468"/>
                </a:lnTo>
                <a:lnTo>
                  <a:pt x="114274" y="69030"/>
                </a:lnTo>
                <a:lnTo>
                  <a:pt x="119497" y="120172"/>
                </a:lnTo>
                <a:lnTo>
                  <a:pt x="124861" y="177241"/>
                </a:lnTo>
                <a:lnTo>
                  <a:pt x="131250" y="238903"/>
                </a:lnTo>
                <a:lnTo>
                  <a:pt x="140918" y="302210"/>
                </a:lnTo>
                <a:lnTo>
                  <a:pt x="157531" y="362007"/>
                </a:lnTo>
                <a:lnTo>
                  <a:pt x="171836" y="409353"/>
                </a:lnTo>
                <a:lnTo>
                  <a:pt x="174937" y="42626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263841" y="544006"/>
            <a:ext cx="212710" cy="229495"/>
          </a:xfrm>
          <a:custGeom>
            <a:avLst/>
            <a:gdLst/>
            <a:ahLst/>
            <a:cxnLst/>
            <a:rect l="0" t="0" r="0" b="0"/>
            <a:pathLst>
              <a:path w="212710" h="229495">
                <a:moveTo>
                  <a:pt x="159546" y="20189"/>
                </a:moveTo>
                <a:lnTo>
                  <a:pt x="148367" y="9011"/>
                </a:lnTo>
                <a:lnTo>
                  <a:pt x="130401" y="3523"/>
                </a:lnTo>
                <a:lnTo>
                  <a:pt x="80739" y="0"/>
                </a:lnTo>
                <a:lnTo>
                  <a:pt x="56670" y="5757"/>
                </a:lnTo>
                <a:lnTo>
                  <a:pt x="35444" y="17284"/>
                </a:lnTo>
                <a:lnTo>
                  <a:pt x="11511" y="43505"/>
                </a:lnTo>
                <a:lnTo>
                  <a:pt x="946" y="63307"/>
                </a:lnTo>
                <a:lnTo>
                  <a:pt x="0" y="72331"/>
                </a:lnTo>
                <a:lnTo>
                  <a:pt x="5188" y="88597"/>
                </a:lnTo>
                <a:lnTo>
                  <a:pt x="18413" y="100506"/>
                </a:lnTo>
                <a:lnTo>
                  <a:pt x="26853" y="105319"/>
                </a:lnTo>
                <a:lnTo>
                  <a:pt x="82425" y="114214"/>
                </a:lnTo>
                <a:lnTo>
                  <a:pt x="143489" y="126023"/>
                </a:lnTo>
                <a:lnTo>
                  <a:pt x="178964" y="139285"/>
                </a:lnTo>
                <a:lnTo>
                  <a:pt x="190039" y="145210"/>
                </a:lnTo>
                <a:lnTo>
                  <a:pt x="205464" y="161152"/>
                </a:lnTo>
                <a:lnTo>
                  <a:pt x="211215" y="170316"/>
                </a:lnTo>
                <a:lnTo>
                  <a:pt x="212709" y="178766"/>
                </a:lnTo>
                <a:lnTo>
                  <a:pt x="211365" y="186738"/>
                </a:lnTo>
                <a:lnTo>
                  <a:pt x="203634" y="201836"/>
                </a:lnTo>
                <a:lnTo>
                  <a:pt x="192398" y="216345"/>
                </a:lnTo>
                <a:lnTo>
                  <a:pt x="173367" y="224353"/>
                </a:lnTo>
                <a:lnTo>
                  <a:pt x="117432" y="229494"/>
                </a:lnTo>
                <a:lnTo>
                  <a:pt x="55647" y="219140"/>
                </a:lnTo>
                <a:lnTo>
                  <a:pt x="22675" y="2097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56518" y="616838"/>
            <a:ext cx="9066" cy="147400"/>
          </a:xfrm>
          <a:custGeom>
            <a:avLst/>
            <a:gdLst/>
            <a:ahLst/>
            <a:cxnLst/>
            <a:rect l="0" t="0" r="0" b="0"/>
            <a:pathLst>
              <a:path w="9066" h="147400">
                <a:moveTo>
                  <a:pt x="9065" y="0"/>
                </a:moveTo>
                <a:lnTo>
                  <a:pt x="0" y="58617"/>
                </a:lnTo>
                <a:lnTo>
                  <a:pt x="7063" y="120427"/>
                </a:lnTo>
                <a:lnTo>
                  <a:pt x="9065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855055" y="511553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960340" y="590322"/>
            <a:ext cx="200042" cy="187588"/>
          </a:xfrm>
          <a:custGeom>
            <a:avLst/>
            <a:gdLst/>
            <a:ahLst/>
            <a:cxnLst/>
            <a:rect l="0" t="0" r="0" b="0"/>
            <a:pathLst>
              <a:path w="200042" h="187588">
                <a:moveTo>
                  <a:pt x="0" y="58101"/>
                </a:moveTo>
                <a:lnTo>
                  <a:pt x="17958" y="119212"/>
                </a:lnTo>
                <a:lnTo>
                  <a:pt x="29560" y="179233"/>
                </a:lnTo>
                <a:lnTo>
                  <a:pt x="27896" y="185649"/>
                </a:lnTo>
                <a:lnTo>
                  <a:pt x="24446" y="187587"/>
                </a:lnTo>
                <a:lnTo>
                  <a:pt x="19807" y="186539"/>
                </a:lnTo>
                <a:lnTo>
                  <a:pt x="11533" y="172896"/>
                </a:lnTo>
                <a:lnTo>
                  <a:pt x="3417" y="138908"/>
                </a:lnTo>
                <a:lnTo>
                  <a:pt x="6264" y="79912"/>
                </a:lnTo>
                <a:lnTo>
                  <a:pt x="14854" y="40387"/>
                </a:lnTo>
                <a:lnTo>
                  <a:pt x="27659" y="20593"/>
                </a:lnTo>
                <a:lnTo>
                  <a:pt x="35987" y="12039"/>
                </a:lnTo>
                <a:lnTo>
                  <a:pt x="57718" y="2534"/>
                </a:lnTo>
                <a:lnTo>
                  <a:pt x="70064" y="0"/>
                </a:lnTo>
                <a:lnTo>
                  <a:pt x="93141" y="3422"/>
                </a:lnTo>
                <a:lnTo>
                  <a:pt x="136551" y="24684"/>
                </a:lnTo>
                <a:lnTo>
                  <a:pt x="151546" y="40909"/>
                </a:lnTo>
                <a:lnTo>
                  <a:pt x="186758" y="100555"/>
                </a:lnTo>
                <a:lnTo>
                  <a:pt x="194137" y="122593"/>
                </a:lnTo>
                <a:lnTo>
                  <a:pt x="200041" y="1844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451670" y="336644"/>
            <a:ext cx="193023" cy="459179"/>
          </a:xfrm>
          <a:custGeom>
            <a:avLst/>
            <a:gdLst/>
            <a:ahLst/>
            <a:cxnLst/>
            <a:rect l="0" t="0" r="0" b="0"/>
            <a:pathLst>
              <a:path w="193023" h="459179">
                <a:moveTo>
                  <a:pt x="98266" y="459178"/>
                </a:moveTo>
                <a:lnTo>
                  <a:pt x="80307" y="395751"/>
                </a:lnTo>
                <a:lnTo>
                  <a:pt x="63117" y="337742"/>
                </a:lnTo>
                <a:lnTo>
                  <a:pt x="49122" y="283286"/>
                </a:lnTo>
                <a:lnTo>
                  <a:pt x="35093" y="227469"/>
                </a:lnTo>
                <a:lnTo>
                  <a:pt x="21056" y="171383"/>
                </a:lnTo>
                <a:lnTo>
                  <a:pt x="7019" y="116414"/>
                </a:lnTo>
                <a:lnTo>
                  <a:pt x="0" y="92759"/>
                </a:lnTo>
                <a:lnTo>
                  <a:pt x="2339" y="70548"/>
                </a:lnTo>
                <a:lnTo>
                  <a:pt x="11178" y="50147"/>
                </a:lnTo>
                <a:lnTo>
                  <a:pt x="30478" y="25509"/>
                </a:lnTo>
                <a:lnTo>
                  <a:pt x="48251" y="10633"/>
                </a:lnTo>
                <a:lnTo>
                  <a:pt x="70967" y="2461"/>
                </a:lnTo>
                <a:lnTo>
                  <a:pt x="95492" y="0"/>
                </a:lnTo>
                <a:lnTo>
                  <a:pt x="156132" y="5372"/>
                </a:lnTo>
                <a:lnTo>
                  <a:pt x="193022" y="64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455179" y="627366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0"/>
                </a:moveTo>
                <a:lnTo>
                  <a:pt x="109840" y="0"/>
                </a:lnTo>
                <a:lnTo>
                  <a:pt x="49600" y="72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690169" y="617074"/>
            <a:ext cx="217737" cy="168221"/>
          </a:xfrm>
          <a:custGeom>
            <a:avLst/>
            <a:gdLst/>
            <a:ahLst/>
            <a:cxnLst/>
            <a:rect l="0" t="0" r="0" b="0"/>
            <a:pathLst>
              <a:path w="217737" h="168221">
                <a:moveTo>
                  <a:pt x="101922" y="94520"/>
                </a:moveTo>
                <a:lnTo>
                  <a:pt x="107988" y="60899"/>
                </a:lnTo>
                <a:lnTo>
                  <a:pt x="105398" y="35904"/>
                </a:lnTo>
                <a:lnTo>
                  <a:pt x="97228" y="15436"/>
                </a:lnTo>
                <a:lnTo>
                  <a:pt x="91774" y="6702"/>
                </a:lnTo>
                <a:lnTo>
                  <a:pt x="83458" y="2050"/>
                </a:lnTo>
                <a:lnTo>
                  <a:pt x="61740" y="0"/>
                </a:lnTo>
                <a:lnTo>
                  <a:pt x="39610" y="6108"/>
                </a:lnTo>
                <a:lnTo>
                  <a:pt x="28795" y="11012"/>
                </a:lnTo>
                <a:lnTo>
                  <a:pt x="13659" y="25820"/>
                </a:lnTo>
                <a:lnTo>
                  <a:pt x="7985" y="34682"/>
                </a:lnTo>
                <a:lnTo>
                  <a:pt x="0" y="69512"/>
                </a:lnTo>
                <a:lnTo>
                  <a:pt x="5707" y="114797"/>
                </a:lnTo>
                <a:lnTo>
                  <a:pt x="11587" y="136287"/>
                </a:lnTo>
                <a:lnTo>
                  <a:pt x="17132" y="144592"/>
                </a:lnTo>
                <a:lnTo>
                  <a:pt x="32652" y="156939"/>
                </a:lnTo>
                <a:lnTo>
                  <a:pt x="51248" y="160086"/>
                </a:lnTo>
                <a:lnTo>
                  <a:pt x="61121" y="159288"/>
                </a:lnTo>
                <a:lnTo>
                  <a:pt x="78329" y="152162"/>
                </a:lnTo>
                <a:lnTo>
                  <a:pt x="86193" y="146986"/>
                </a:lnTo>
                <a:lnTo>
                  <a:pt x="98051" y="131876"/>
                </a:lnTo>
                <a:lnTo>
                  <a:pt x="115196" y="93581"/>
                </a:lnTo>
                <a:lnTo>
                  <a:pt x="120130" y="90384"/>
                </a:lnTo>
                <a:lnTo>
                  <a:pt x="125759" y="91763"/>
                </a:lnTo>
                <a:lnTo>
                  <a:pt x="138252" y="102654"/>
                </a:lnTo>
                <a:lnTo>
                  <a:pt x="180409" y="148830"/>
                </a:lnTo>
                <a:lnTo>
                  <a:pt x="217736" y="16822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912844" y="606309"/>
            <a:ext cx="121404" cy="184565"/>
          </a:xfrm>
          <a:custGeom>
            <a:avLst/>
            <a:gdLst/>
            <a:ahLst/>
            <a:cxnLst/>
            <a:rect l="0" t="0" r="0" b="0"/>
            <a:pathLst>
              <a:path w="121404" h="184565">
                <a:moveTo>
                  <a:pt x="5589" y="42114"/>
                </a:moveTo>
                <a:lnTo>
                  <a:pt x="0" y="58882"/>
                </a:lnTo>
                <a:lnTo>
                  <a:pt x="3495" y="79592"/>
                </a:lnTo>
                <a:lnTo>
                  <a:pt x="24031" y="136260"/>
                </a:lnTo>
                <a:lnTo>
                  <a:pt x="55302" y="183844"/>
                </a:lnTo>
                <a:lnTo>
                  <a:pt x="59788" y="184564"/>
                </a:lnTo>
                <a:lnTo>
                  <a:pt x="62779" y="180365"/>
                </a:lnTo>
                <a:lnTo>
                  <a:pt x="76568" y="122420"/>
                </a:lnTo>
                <a:lnTo>
                  <a:pt x="84341" y="75005"/>
                </a:lnTo>
                <a:lnTo>
                  <a:pt x="108882" y="24349"/>
                </a:lnTo>
                <a:lnTo>
                  <a:pt x="12140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080783" y="669480"/>
            <a:ext cx="139685" cy="129599"/>
          </a:xfrm>
          <a:custGeom>
            <a:avLst/>
            <a:gdLst/>
            <a:ahLst/>
            <a:cxnLst/>
            <a:rect l="0" t="0" r="0" b="0"/>
            <a:pathLst>
              <a:path w="139685" h="129599">
                <a:moveTo>
                  <a:pt x="111391" y="10529"/>
                </a:moveTo>
                <a:lnTo>
                  <a:pt x="73913" y="2196"/>
                </a:lnTo>
                <a:lnTo>
                  <a:pt x="61839" y="1464"/>
                </a:lnTo>
                <a:lnTo>
                  <a:pt x="42185" y="6890"/>
                </a:lnTo>
                <a:lnTo>
                  <a:pt x="10503" y="29437"/>
                </a:lnTo>
                <a:lnTo>
                  <a:pt x="2211" y="48958"/>
                </a:lnTo>
                <a:lnTo>
                  <a:pt x="0" y="60715"/>
                </a:lnTo>
                <a:lnTo>
                  <a:pt x="866" y="70892"/>
                </a:lnTo>
                <a:lnTo>
                  <a:pt x="8066" y="88440"/>
                </a:lnTo>
                <a:lnTo>
                  <a:pt x="25275" y="111473"/>
                </a:lnTo>
                <a:lnTo>
                  <a:pt x="50780" y="127526"/>
                </a:lnTo>
                <a:lnTo>
                  <a:pt x="70415" y="129598"/>
                </a:lnTo>
                <a:lnTo>
                  <a:pt x="90840" y="125450"/>
                </a:lnTo>
                <a:lnTo>
                  <a:pt x="111616" y="115807"/>
                </a:lnTo>
                <a:lnTo>
                  <a:pt x="126309" y="100603"/>
                </a:lnTo>
                <a:lnTo>
                  <a:pt x="135569" y="80977"/>
                </a:lnTo>
                <a:lnTo>
                  <a:pt x="139684" y="56657"/>
                </a:lnTo>
                <a:lnTo>
                  <a:pt x="135274" y="36490"/>
                </a:lnTo>
                <a:lnTo>
                  <a:pt x="125516" y="20897"/>
                </a:lnTo>
                <a:lnTo>
                  <a:pt x="10086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286931" y="648423"/>
            <a:ext cx="136871" cy="130218"/>
          </a:xfrm>
          <a:custGeom>
            <a:avLst/>
            <a:gdLst/>
            <a:ahLst/>
            <a:cxnLst/>
            <a:rect l="0" t="0" r="0" b="0"/>
            <a:pathLst>
              <a:path w="136871" h="130218">
                <a:moveTo>
                  <a:pt x="0" y="52643"/>
                </a:moveTo>
                <a:lnTo>
                  <a:pt x="20243" y="96606"/>
                </a:lnTo>
                <a:lnTo>
                  <a:pt x="42646" y="130217"/>
                </a:lnTo>
                <a:lnTo>
                  <a:pt x="43639" y="128925"/>
                </a:lnTo>
                <a:lnTo>
                  <a:pt x="43130" y="124555"/>
                </a:lnTo>
                <a:lnTo>
                  <a:pt x="25581" y="79487"/>
                </a:lnTo>
                <a:lnTo>
                  <a:pt x="24237" y="55215"/>
                </a:lnTo>
                <a:lnTo>
                  <a:pt x="27539" y="32729"/>
                </a:lnTo>
                <a:lnTo>
                  <a:pt x="34737" y="25329"/>
                </a:lnTo>
                <a:lnTo>
                  <a:pt x="93323" y="6889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596403" y="650595"/>
            <a:ext cx="221863" cy="195979"/>
          </a:xfrm>
          <a:custGeom>
            <a:avLst/>
            <a:gdLst/>
            <a:ahLst/>
            <a:cxnLst/>
            <a:rect l="0" t="0" r="0" b="0"/>
            <a:pathLst>
              <a:path w="221863" h="195979">
                <a:moveTo>
                  <a:pt x="129895" y="0"/>
                </a:moveTo>
                <a:lnTo>
                  <a:pt x="87203" y="3119"/>
                </a:lnTo>
                <a:lnTo>
                  <a:pt x="39964" y="20243"/>
                </a:lnTo>
                <a:lnTo>
                  <a:pt x="22465" y="35903"/>
                </a:lnTo>
                <a:lnTo>
                  <a:pt x="1700" y="74552"/>
                </a:lnTo>
                <a:lnTo>
                  <a:pt x="0" y="95135"/>
                </a:lnTo>
                <a:lnTo>
                  <a:pt x="8440" y="136945"/>
                </a:lnTo>
                <a:lnTo>
                  <a:pt x="23589" y="162889"/>
                </a:lnTo>
                <a:lnTo>
                  <a:pt x="42895" y="185394"/>
                </a:lnTo>
                <a:lnTo>
                  <a:pt x="62762" y="193531"/>
                </a:lnTo>
                <a:lnTo>
                  <a:pt x="86021" y="195978"/>
                </a:lnTo>
                <a:lnTo>
                  <a:pt x="145781" y="185006"/>
                </a:lnTo>
                <a:lnTo>
                  <a:pt x="175416" y="169590"/>
                </a:lnTo>
                <a:lnTo>
                  <a:pt x="199015" y="150205"/>
                </a:lnTo>
                <a:lnTo>
                  <a:pt x="215236" y="124054"/>
                </a:lnTo>
                <a:lnTo>
                  <a:pt x="221862" y="88489"/>
                </a:lnTo>
                <a:lnTo>
                  <a:pt x="218236" y="53905"/>
                </a:lnTo>
                <a:lnTo>
                  <a:pt x="209712" y="35266"/>
                </a:lnTo>
                <a:lnTo>
                  <a:pt x="204163" y="27020"/>
                </a:lnTo>
                <a:lnTo>
                  <a:pt x="188639" y="14739"/>
                </a:lnTo>
                <a:lnTo>
                  <a:pt x="15095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805864" y="426425"/>
            <a:ext cx="152062" cy="424212"/>
          </a:xfrm>
          <a:custGeom>
            <a:avLst/>
            <a:gdLst/>
            <a:ahLst/>
            <a:cxnLst/>
            <a:rect l="0" t="0" r="0" b="0"/>
            <a:pathLst>
              <a:path w="152062" h="424212">
                <a:moveTo>
                  <a:pt x="99418" y="424211"/>
                </a:moveTo>
                <a:lnTo>
                  <a:pt x="81460" y="370336"/>
                </a:lnTo>
                <a:lnTo>
                  <a:pt x="64269" y="313175"/>
                </a:lnTo>
                <a:lnTo>
                  <a:pt x="56341" y="259992"/>
                </a:lnTo>
                <a:lnTo>
                  <a:pt x="37790" y="208239"/>
                </a:lnTo>
                <a:lnTo>
                  <a:pt x="22514" y="153563"/>
                </a:lnTo>
                <a:lnTo>
                  <a:pt x="8232" y="101732"/>
                </a:lnTo>
                <a:lnTo>
                  <a:pt x="0" y="67399"/>
                </a:lnTo>
                <a:lnTo>
                  <a:pt x="1810" y="45699"/>
                </a:lnTo>
                <a:lnTo>
                  <a:pt x="9634" y="27476"/>
                </a:lnTo>
                <a:lnTo>
                  <a:pt x="14996" y="19341"/>
                </a:lnTo>
                <a:lnTo>
                  <a:pt x="30312" y="7183"/>
                </a:lnTo>
                <a:lnTo>
                  <a:pt x="39309" y="2303"/>
                </a:lnTo>
                <a:lnTo>
                  <a:pt x="61785" y="0"/>
                </a:lnTo>
                <a:lnTo>
                  <a:pt x="124575" y="2667"/>
                </a:lnTo>
                <a:lnTo>
                  <a:pt x="152061" y="30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768412" y="629538"/>
            <a:ext cx="168457" cy="21058"/>
          </a:xfrm>
          <a:custGeom>
            <a:avLst/>
            <a:gdLst/>
            <a:ahLst/>
            <a:cxnLst/>
            <a:rect l="0" t="0" r="0" b="0"/>
            <a:pathLst>
              <a:path w="168457" h="21058">
                <a:moveTo>
                  <a:pt x="168456" y="0"/>
                </a:moveTo>
                <a:lnTo>
                  <a:pt x="109839" y="9065"/>
                </a:lnTo>
                <a:lnTo>
                  <a:pt x="56835" y="1140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255830" y="639355"/>
            <a:ext cx="217992" cy="182722"/>
          </a:xfrm>
          <a:custGeom>
            <a:avLst/>
            <a:gdLst/>
            <a:ahLst/>
            <a:cxnLst/>
            <a:rect l="0" t="0" r="0" b="0"/>
            <a:pathLst>
              <a:path w="217992" h="182722">
                <a:moveTo>
                  <a:pt x="144292" y="42825"/>
                </a:moveTo>
                <a:lnTo>
                  <a:pt x="138703" y="26058"/>
                </a:lnTo>
                <a:lnTo>
                  <a:pt x="126600" y="11586"/>
                </a:lnTo>
                <a:lnTo>
                  <a:pt x="118459" y="4452"/>
                </a:lnTo>
                <a:lnTo>
                  <a:pt x="108353" y="865"/>
                </a:lnTo>
                <a:lnTo>
                  <a:pt x="84645" y="0"/>
                </a:lnTo>
                <a:lnTo>
                  <a:pt x="50580" y="11679"/>
                </a:lnTo>
                <a:lnTo>
                  <a:pt x="23849" y="29957"/>
                </a:lnTo>
                <a:lnTo>
                  <a:pt x="11603" y="49584"/>
                </a:lnTo>
                <a:lnTo>
                  <a:pt x="3431" y="73905"/>
                </a:lnTo>
                <a:lnTo>
                  <a:pt x="0" y="112736"/>
                </a:lnTo>
                <a:lnTo>
                  <a:pt x="3343" y="135898"/>
                </a:lnTo>
                <a:lnTo>
                  <a:pt x="11848" y="154771"/>
                </a:lnTo>
                <a:lnTo>
                  <a:pt x="17392" y="163079"/>
                </a:lnTo>
                <a:lnTo>
                  <a:pt x="32910" y="175430"/>
                </a:lnTo>
                <a:lnTo>
                  <a:pt x="41961" y="180362"/>
                </a:lnTo>
                <a:lnTo>
                  <a:pt x="61377" y="182721"/>
                </a:lnTo>
                <a:lnTo>
                  <a:pt x="80535" y="178701"/>
                </a:lnTo>
                <a:lnTo>
                  <a:pt x="96848" y="169115"/>
                </a:lnTo>
                <a:lnTo>
                  <a:pt x="119186" y="144975"/>
                </a:lnTo>
                <a:lnTo>
                  <a:pt x="135033" y="115596"/>
                </a:lnTo>
                <a:lnTo>
                  <a:pt x="142463" y="75181"/>
                </a:lnTo>
                <a:lnTo>
                  <a:pt x="155229" y="108640"/>
                </a:lnTo>
                <a:lnTo>
                  <a:pt x="173529" y="138365"/>
                </a:lnTo>
                <a:lnTo>
                  <a:pt x="190042" y="152748"/>
                </a:lnTo>
                <a:lnTo>
                  <a:pt x="217991" y="1691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499818" y="646452"/>
            <a:ext cx="184574" cy="161226"/>
          </a:xfrm>
          <a:custGeom>
            <a:avLst/>
            <a:gdLst/>
            <a:ahLst/>
            <a:cxnLst/>
            <a:rect l="0" t="0" r="0" b="0"/>
            <a:pathLst>
              <a:path w="184574" h="161226">
                <a:moveTo>
                  <a:pt x="5589" y="46257"/>
                </a:moveTo>
                <a:lnTo>
                  <a:pt x="0" y="63024"/>
                </a:lnTo>
                <a:lnTo>
                  <a:pt x="375" y="80615"/>
                </a:lnTo>
                <a:lnTo>
                  <a:pt x="13308" y="132020"/>
                </a:lnTo>
                <a:lnTo>
                  <a:pt x="21004" y="161225"/>
                </a:lnTo>
                <a:lnTo>
                  <a:pt x="16700" y="109782"/>
                </a:lnTo>
                <a:lnTo>
                  <a:pt x="18630" y="71058"/>
                </a:lnTo>
                <a:lnTo>
                  <a:pt x="45449" y="15164"/>
                </a:lnTo>
                <a:lnTo>
                  <a:pt x="54389" y="7981"/>
                </a:lnTo>
                <a:lnTo>
                  <a:pt x="76801" y="0"/>
                </a:lnTo>
                <a:lnTo>
                  <a:pt x="99240" y="2691"/>
                </a:lnTo>
                <a:lnTo>
                  <a:pt x="119741" y="11687"/>
                </a:lnTo>
                <a:lnTo>
                  <a:pt x="136652" y="23483"/>
                </a:lnTo>
                <a:lnTo>
                  <a:pt x="148847" y="39645"/>
                </a:lnTo>
                <a:lnTo>
                  <a:pt x="173682" y="99243"/>
                </a:lnTo>
                <a:lnTo>
                  <a:pt x="184573" y="1410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031832" y="574844"/>
            <a:ext cx="147400" cy="220096"/>
          </a:xfrm>
          <a:custGeom>
            <a:avLst/>
            <a:gdLst/>
            <a:ahLst/>
            <a:cxnLst/>
            <a:rect l="0" t="0" r="0" b="0"/>
            <a:pathLst>
              <a:path w="147400" h="220096">
                <a:moveTo>
                  <a:pt x="0" y="86279"/>
                </a:moveTo>
                <a:lnTo>
                  <a:pt x="43962" y="100934"/>
                </a:lnTo>
                <a:lnTo>
                  <a:pt x="63993" y="101371"/>
                </a:lnTo>
                <a:lnTo>
                  <a:pt x="84593" y="96496"/>
                </a:lnTo>
                <a:lnTo>
                  <a:pt x="123294" y="74303"/>
                </a:lnTo>
                <a:lnTo>
                  <a:pt x="131329" y="67767"/>
                </a:lnTo>
                <a:lnTo>
                  <a:pt x="135516" y="58730"/>
                </a:lnTo>
                <a:lnTo>
                  <a:pt x="137048" y="36210"/>
                </a:lnTo>
                <a:lnTo>
                  <a:pt x="133479" y="27164"/>
                </a:lnTo>
                <a:lnTo>
                  <a:pt x="120155" y="13992"/>
                </a:lnTo>
                <a:lnTo>
                  <a:pt x="87334" y="0"/>
                </a:lnTo>
                <a:lnTo>
                  <a:pt x="64551" y="1530"/>
                </a:lnTo>
                <a:lnTo>
                  <a:pt x="43897" y="10008"/>
                </a:lnTo>
                <a:lnTo>
                  <a:pt x="26919" y="21575"/>
                </a:lnTo>
                <a:lnTo>
                  <a:pt x="14694" y="37635"/>
                </a:lnTo>
                <a:lnTo>
                  <a:pt x="6531" y="57641"/>
                </a:lnTo>
                <a:lnTo>
                  <a:pt x="3105" y="95211"/>
                </a:lnTo>
                <a:lnTo>
                  <a:pt x="10149" y="135979"/>
                </a:lnTo>
                <a:lnTo>
                  <a:pt x="27703" y="175355"/>
                </a:lnTo>
                <a:lnTo>
                  <a:pt x="45068" y="194499"/>
                </a:lnTo>
                <a:lnTo>
                  <a:pt x="74575" y="212841"/>
                </a:lnTo>
                <a:lnTo>
                  <a:pt x="111133" y="220095"/>
                </a:lnTo>
                <a:lnTo>
                  <a:pt x="128551" y="218673"/>
                </a:lnTo>
                <a:lnTo>
                  <a:pt x="147399" y="2126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242402" y="566367"/>
            <a:ext cx="102542" cy="208997"/>
          </a:xfrm>
          <a:custGeom>
            <a:avLst/>
            <a:gdLst/>
            <a:ahLst/>
            <a:cxnLst/>
            <a:rect l="0" t="0" r="0" b="0"/>
            <a:pathLst>
              <a:path w="102542" h="208997">
                <a:moveTo>
                  <a:pt x="0" y="73699"/>
                </a:moveTo>
                <a:lnTo>
                  <a:pt x="14572" y="116391"/>
                </a:lnTo>
                <a:lnTo>
                  <a:pt x="44664" y="175916"/>
                </a:lnTo>
                <a:lnTo>
                  <a:pt x="70694" y="206454"/>
                </a:lnTo>
                <a:lnTo>
                  <a:pt x="77544" y="208996"/>
                </a:lnTo>
                <a:lnTo>
                  <a:pt x="84452" y="208351"/>
                </a:lnTo>
                <a:lnTo>
                  <a:pt x="91396" y="205581"/>
                </a:lnTo>
                <a:lnTo>
                  <a:pt x="96026" y="199055"/>
                </a:lnTo>
                <a:lnTo>
                  <a:pt x="102541" y="166344"/>
                </a:lnTo>
                <a:lnTo>
                  <a:pt x="101623" y="109720"/>
                </a:lnTo>
                <a:lnTo>
                  <a:pt x="96112" y="58458"/>
                </a:lnTo>
                <a:lnTo>
                  <a:pt x="9475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439343" y="563049"/>
            <a:ext cx="160923" cy="203360"/>
          </a:xfrm>
          <a:custGeom>
            <a:avLst/>
            <a:gdLst/>
            <a:ahLst/>
            <a:cxnLst/>
            <a:rect l="0" t="0" r="0" b="0"/>
            <a:pathLst>
              <a:path w="160923" h="203360">
                <a:moveTo>
                  <a:pt x="3100" y="77017"/>
                </a:moveTo>
                <a:lnTo>
                  <a:pt x="14279" y="93785"/>
                </a:lnTo>
                <a:lnTo>
                  <a:pt x="22251" y="98724"/>
                </a:lnTo>
                <a:lnTo>
                  <a:pt x="56997" y="105676"/>
                </a:lnTo>
                <a:lnTo>
                  <a:pt x="114309" y="104905"/>
                </a:lnTo>
                <a:lnTo>
                  <a:pt x="136755" y="98771"/>
                </a:lnTo>
                <a:lnTo>
                  <a:pt x="154529" y="88245"/>
                </a:lnTo>
                <a:lnTo>
                  <a:pt x="159035" y="80993"/>
                </a:lnTo>
                <a:lnTo>
                  <a:pt x="160922" y="63577"/>
                </a:lnTo>
                <a:lnTo>
                  <a:pt x="154741" y="47257"/>
                </a:lnTo>
                <a:lnTo>
                  <a:pt x="131710" y="17716"/>
                </a:lnTo>
                <a:lnTo>
                  <a:pt x="105938" y="1995"/>
                </a:lnTo>
                <a:lnTo>
                  <a:pt x="86240" y="0"/>
                </a:lnTo>
                <a:lnTo>
                  <a:pt x="65788" y="4183"/>
                </a:lnTo>
                <a:lnTo>
                  <a:pt x="44999" y="13841"/>
                </a:lnTo>
                <a:lnTo>
                  <a:pt x="19154" y="38021"/>
                </a:lnTo>
                <a:lnTo>
                  <a:pt x="2268" y="67413"/>
                </a:lnTo>
                <a:lnTo>
                  <a:pt x="0" y="91076"/>
                </a:lnTo>
                <a:lnTo>
                  <a:pt x="8077" y="138806"/>
                </a:lnTo>
                <a:lnTo>
                  <a:pt x="20520" y="157511"/>
                </a:lnTo>
                <a:lnTo>
                  <a:pt x="37748" y="172454"/>
                </a:lnTo>
                <a:lnTo>
                  <a:pt x="95786" y="198124"/>
                </a:lnTo>
                <a:lnTo>
                  <a:pt x="118914" y="2033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5631956" y="606225"/>
            <a:ext cx="210571" cy="170713"/>
          </a:xfrm>
          <a:custGeom>
            <a:avLst/>
            <a:gdLst/>
            <a:ahLst/>
            <a:cxnLst/>
            <a:rect l="0" t="0" r="0" b="0"/>
            <a:pathLst>
              <a:path w="210571" h="170713">
                <a:moveTo>
                  <a:pt x="0" y="75955"/>
                </a:moveTo>
                <a:lnTo>
                  <a:pt x="19128" y="137066"/>
                </a:lnTo>
                <a:lnTo>
                  <a:pt x="30339" y="159268"/>
                </a:lnTo>
                <a:lnTo>
                  <a:pt x="33094" y="161912"/>
                </a:lnTo>
                <a:lnTo>
                  <a:pt x="33761" y="158996"/>
                </a:lnTo>
                <a:lnTo>
                  <a:pt x="17058" y="96327"/>
                </a:lnTo>
                <a:lnTo>
                  <a:pt x="12463" y="59634"/>
                </a:lnTo>
                <a:lnTo>
                  <a:pt x="16691" y="24716"/>
                </a:lnTo>
                <a:lnTo>
                  <a:pt x="21656" y="16060"/>
                </a:lnTo>
                <a:lnTo>
                  <a:pt x="36531" y="3322"/>
                </a:lnTo>
                <a:lnTo>
                  <a:pt x="57961" y="0"/>
                </a:lnTo>
                <a:lnTo>
                  <a:pt x="109845" y="7399"/>
                </a:lnTo>
                <a:lnTo>
                  <a:pt x="140042" y="22367"/>
                </a:lnTo>
                <a:lnTo>
                  <a:pt x="163806" y="47209"/>
                </a:lnTo>
                <a:lnTo>
                  <a:pt x="192306" y="107790"/>
                </a:lnTo>
                <a:lnTo>
                  <a:pt x="210570" y="1707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874545" y="376854"/>
            <a:ext cx="52210" cy="400084"/>
          </a:xfrm>
          <a:custGeom>
            <a:avLst/>
            <a:gdLst/>
            <a:ahLst/>
            <a:cxnLst/>
            <a:rect l="0" t="0" r="0" b="0"/>
            <a:pathLst>
              <a:path w="52210" h="400084">
                <a:moveTo>
                  <a:pt x="10095" y="0"/>
                </a:moveTo>
                <a:lnTo>
                  <a:pt x="1761" y="37478"/>
                </a:lnTo>
                <a:lnTo>
                  <a:pt x="0" y="94491"/>
                </a:lnTo>
                <a:lnTo>
                  <a:pt x="5284" y="150440"/>
                </a:lnTo>
                <a:lnTo>
                  <a:pt x="14259" y="211471"/>
                </a:lnTo>
                <a:lnTo>
                  <a:pt x="24327" y="268419"/>
                </a:lnTo>
                <a:lnTo>
                  <a:pt x="30974" y="331658"/>
                </a:lnTo>
                <a:lnTo>
                  <a:pt x="42338" y="379851"/>
                </a:lnTo>
                <a:lnTo>
                  <a:pt x="52209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758298" y="513724"/>
            <a:ext cx="273742" cy="10530"/>
          </a:xfrm>
          <a:custGeom>
            <a:avLst/>
            <a:gdLst/>
            <a:ahLst/>
            <a:cxnLst/>
            <a:rect l="0" t="0" r="0" b="0"/>
            <a:pathLst>
              <a:path w="273742" h="10530">
                <a:moveTo>
                  <a:pt x="273741" y="0"/>
                </a:moveTo>
                <a:lnTo>
                  <a:pt x="215124" y="0"/>
                </a:lnTo>
                <a:lnTo>
                  <a:pt x="152545" y="0"/>
                </a:lnTo>
                <a:lnTo>
                  <a:pt x="102390" y="0"/>
                </a:lnTo>
                <a:lnTo>
                  <a:pt x="46049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6189967" y="619009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0"/>
                </a:moveTo>
                <a:lnTo>
                  <a:pt x="36139" y="0"/>
                </a:lnTo>
                <a:lnTo>
                  <a:pt x="18792" y="312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179438" y="713766"/>
            <a:ext cx="126343" cy="10529"/>
          </a:xfrm>
          <a:custGeom>
            <a:avLst/>
            <a:gdLst/>
            <a:ahLst/>
            <a:cxnLst/>
            <a:rect l="0" t="0" r="0" b="0"/>
            <a:pathLst>
              <a:path w="126343" h="10529">
                <a:moveTo>
                  <a:pt x="126342" y="0"/>
                </a:moveTo>
                <a:lnTo>
                  <a:pt x="67725" y="9065"/>
                </a:lnTo>
                <a:lnTo>
                  <a:pt x="12153" y="1033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594988" y="103113"/>
            <a:ext cx="16120" cy="221099"/>
          </a:xfrm>
          <a:custGeom>
            <a:avLst/>
            <a:gdLst/>
            <a:ahLst/>
            <a:cxnLst/>
            <a:rect l="0" t="0" r="0" b="0"/>
            <a:pathLst>
              <a:path w="16120" h="221099">
                <a:moveTo>
                  <a:pt x="5590" y="0"/>
                </a:moveTo>
                <a:lnTo>
                  <a:pt x="0" y="16768"/>
                </a:lnTo>
                <a:lnTo>
                  <a:pt x="376" y="34358"/>
                </a:lnTo>
                <a:lnTo>
                  <a:pt x="4560" y="85426"/>
                </a:lnTo>
                <a:lnTo>
                  <a:pt x="5386" y="143433"/>
                </a:lnTo>
                <a:lnTo>
                  <a:pt x="8669" y="193712"/>
                </a:lnTo>
                <a:lnTo>
                  <a:pt x="16119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668689" y="103113"/>
            <a:ext cx="16118" cy="252685"/>
          </a:xfrm>
          <a:custGeom>
            <a:avLst/>
            <a:gdLst/>
            <a:ahLst/>
            <a:cxnLst/>
            <a:rect l="0" t="0" r="0" b="0"/>
            <a:pathLst>
              <a:path w="16118" h="252685">
                <a:moveTo>
                  <a:pt x="5588" y="0"/>
                </a:moveTo>
                <a:lnTo>
                  <a:pt x="0" y="16768"/>
                </a:lnTo>
                <a:lnTo>
                  <a:pt x="375" y="34358"/>
                </a:lnTo>
                <a:lnTo>
                  <a:pt x="4902" y="94168"/>
                </a:lnTo>
                <a:lnTo>
                  <a:pt x="6555" y="142285"/>
                </a:lnTo>
                <a:lnTo>
                  <a:pt x="12764" y="192417"/>
                </a:lnTo>
                <a:lnTo>
                  <a:pt x="16117" y="2526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537407" y="155755"/>
            <a:ext cx="178986" cy="10530"/>
          </a:xfrm>
          <a:custGeom>
            <a:avLst/>
            <a:gdLst/>
            <a:ahLst/>
            <a:cxnLst/>
            <a:rect l="0" t="0" r="0" b="0"/>
            <a:pathLst>
              <a:path w="178986" h="10530">
                <a:moveTo>
                  <a:pt x="178985" y="0"/>
                </a:moveTo>
                <a:lnTo>
                  <a:pt x="130054" y="0"/>
                </a:lnTo>
                <a:lnTo>
                  <a:pt x="76512" y="5590"/>
                </a:lnTo>
                <a:lnTo>
                  <a:pt x="19333" y="987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6537407" y="271569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0"/>
                </a:moveTo>
                <a:lnTo>
                  <a:pt x="135368" y="0"/>
                </a:lnTo>
                <a:lnTo>
                  <a:pt x="80421" y="0"/>
                </a:lnTo>
                <a:lnTo>
                  <a:pt x="25062" y="833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821069" y="303154"/>
            <a:ext cx="150876" cy="143290"/>
          </a:xfrm>
          <a:custGeom>
            <a:avLst/>
            <a:gdLst/>
            <a:ahLst/>
            <a:cxnLst/>
            <a:rect l="0" t="0" r="0" b="0"/>
            <a:pathLst>
              <a:path w="150876" h="143290">
                <a:moveTo>
                  <a:pt x="105892" y="0"/>
                </a:moveTo>
                <a:lnTo>
                  <a:pt x="43635" y="19129"/>
                </a:lnTo>
                <a:lnTo>
                  <a:pt x="4699" y="49804"/>
                </a:lnTo>
                <a:lnTo>
                  <a:pt x="995" y="58939"/>
                </a:lnTo>
                <a:lnTo>
                  <a:pt x="0" y="81567"/>
                </a:lnTo>
                <a:lnTo>
                  <a:pt x="6577" y="100983"/>
                </a:lnTo>
                <a:lnTo>
                  <a:pt x="29863" y="132512"/>
                </a:lnTo>
                <a:lnTo>
                  <a:pt x="49485" y="140783"/>
                </a:lnTo>
                <a:lnTo>
                  <a:pt x="73803" y="143289"/>
                </a:lnTo>
                <a:lnTo>
                  <a:pt x="100209" y="140503"/>
                </a:lnTo>
                <a:lnTo>
                  <a:pt x="121304" y="129127"/>
                </a:lnTo>
                <a:lnTo>
                  <a:pt x="137309" y="112372"/>
                </a:lnTo>
                <a:lnTo>
                  <a:pt x="148321" y="93227"/>
                </a:lnTo>
                <a:lnTo>
                  <a:pt x="150875" y="73020"/>
                </a:lnTo>
                <a:lnTo>
                  <a:pt x="146942" y="52341"/>
                </a:lnTo>
                <a:lnTo>
                  <a:pt x="137395" y="31452"/>
                </a:lnTo>
                <a:lnTo>
                  <a:pt x="122233" y="16708"/>
                </a:lnTo>
                <a:lnTo>
                  <a:pt x="9536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975965" y="140938"/>
            <a:ext cx="98397" cy="288559"/>
          </a:xfrm>
          <a:custGeom>
            <a:avLst/>
            <a:gdLst/>
            <a:ahLst/>
            <a:cxnLst/>
            <a:rect l="0" t="0" r="0" b="0"/>
            <a:pathLst>
              <a:path w="98397" h="288559">
                <a:moveTo>
                  <a:pt x="98396" y="288558"/>
                </a:moveTo>
                <a:lnTo>
                  <a:pt x="82754" y="262172"/>
                </a:lnTo>
                <a:lnTo>
                  <a:pt x="63551" y="205246"/>
                </a:lnTo>
                <a:lnTo>
                  <a:pt x="45786" y="151809"/>
                </a:lnTo>
                <a:lnTo>
                  <a:pt x="21579" y="88528"/>
                </a:lnTo>
                <a:lnTo>
                  <a:pt x="1594" y="46405"/>
                </a:lnTo>
                <a:lnTo>
                  <a:pt x="0" y="25347"/>
                </a:lnTo>
                <a:lnTo>
                  <a:pt x="1213" y="14818"/>
                </a:lnTo>
                <a:lnTo>
                  <a:pt x="7871" y="7799"/>
                </a:lnTo>
                <a:lnTo>
                  <a:pt x="30866" y="0"/>
                </a:lnTo>
                <a:lnTo>
                  <a:pt x="81053" y="2915"/>
                </a:lnTo>
                <a:lnTo>
                  <a:pt x="98396" y="42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948019" y="292626"/>
            <a:ext cx="157928" cy="10529"/>
          </a:xfrm>
          <a:custGeom>
            <a:avLst/>
            <a:gdLst/>
            <a:ahLst/>
            <a:cxnLst/>
            <a:rect l="0" t="0" r="0" b="0"/>
            <a:pathLst>
              <a:path w="157928" h="10529">
                <a:moveTo>
                  <a:pt x="157927" y="0"/>
                </a:moveTo>
                <a:lnTo>
                  <a:pt x="99310" y="0"/>
                </a:lnTo>
                <a:lnTo>
                  <a:pt x="46306" y="117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7352950" y="147118"/>
            <a:ext cx="121494" cy="313965"/>
          </a:xfrm>
          <a:custGeom>
            <a:avLst/>
            <a:gdLst/>
            <a:ahLst/>
            <a:cxnLst/>
            <a:rect l="0" t="0" r="0" b="0"/>
            <a:pathLst>
              <a:path w="121494" h="313965">
                <a:moveTo>
                  <a:pt x="58323" y="313964"/>
                </a:moveTo>
                <a:lnTo>
                  <a:pt x="40364" y="260089"/>
                </a:lnTo>
                <a:lnTo>
                  <a:pt x="29776" y="215844"/>
                </a:lnTo>
                <a:lnTo>
                  <a:pt x="21747" y="162391"/>
                </a:lnTo>
                <a:lnTo>
                  <a:pt x="8605" y="101111"/>
                </a:lnTo>
                <a:lnTo>
                  <a:pt x="0" y="41309"/>
                </a:lnTo>
                <a:lnTo>
                  <a:pt x="2376" y="19649"/>
                </a:lnTo>
                <a:lnTo>
                  <a:pt x="8157" y="12469"/>
                </a:lnTo>
                <a:lnTo>
                  <a:pt x="27058" y="4491"/>
                </a:lnTo>
                <a:lnTo>
                  <a:pt x="64006" y="0"/>
                </a:lnTo>
                <a:lnTo>
                  <a:pt x="87755" y="5189"/>
                </a:lnTo>
                <a:lnTo>
                  <a:pt x="121493" y="191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7348101" y="318146"/>
            <a:ext cx="115815" cy="6066"/>
          </a:xfrm>
          <a:custGeom>
            <a:avLst/>
            <a:gdLst/>
            <a:ahLst/>
            <a:cxnLst/>
            <a:rect l="0" t="0" r="0" b="0"/>
            <a:pathLst>
              <a:path w="115815" h="6066">
                <a:moveTo>
                  <a:pt x="115814" y="6065"/>
                </a:moveTo>
                <a:lnTo>
                  <a:pt x="83361" y="0"/>
                </a:lnTo>
                <a:lnTo>
                  <a:pt x="25883" y="5036"/>
                </a:lnTo>
                <a:lnTo>
                  <a:pt x="0" y="60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7482327" y="328200"/>
            <a:ext cx="192159" cy="133646"/>
          </a:xfrm>
          <a:custGeom>
            <a:avLst/>
            <a:gdLst/>
            <a:ahLst/>
            <a:cxnLst/>
            <a:rect l="0" t="0" r="0" b="0"/>
            <a:pathLst>
              <a:path w="192159" h="133646">
                <a:moveTo>
                  <a:pt x="128987" y="48654"/>
                </a:moveTo>
                <a:lnTo>
                  <a:pt x="99678" y="10280"/>
                </a:lnTo>
                <a:lnTo>
                  <a:pt x="80085" y="2353"/>
                </a:lnTo>
                <a:lnTo>
                  <a:pt x="56950" y="0"/>
                </a:lnTo>
                <a:lnTo>
                  <a:pt x="34969" y="2853"/>
                </a:lnTo>
                <a:lnTo>
                  <a:pt x="26534" y="7592"/>
                </a:lnTo>
                <a:lnTo>
                  <a:pt x="14042" y="22215"/>
                </a:lnTo>
                <a:lnTo>
                  <a:pt x="433" y="50179"/>
                </a:lnTo>
                <a:lnTo>
                  <a:pt x="0" y="60199"/>
                </a:lnTo>
                <a:lnTo>
                  <a:pt x="5759" y="80691"/>
                </a:lnTo>
                <a:lnTo>
                  <a:pt x="22155" y="111959"/>
                </a:lnTo>
                <a:lnTo>
                  <a:pt x="38221" y="126702"/>
                </a:lnTo>
                <a:lnTo>
                  <a:pt x="47420" y="132272"/>
                </a:lnTo>
                <a:lnTo>
                  <a:pt x="55891" y="133645"/>
                </a:lnTo>
                <a:lnTo>
                  <a:pt x="63879" y="132221"/>
                </a:lnTo>
                <a:lnTo>
                  <a:pt x="78992" y="124399"/>
                </a:lnTo>
                <a:lnTo>
                  <a:pt x="93509" y="113124"/>
                </a:lnTo>
                <a:lnTo>
                  <a:pt x="109246" y="88033"/>
                </a:lnTo>
                <a:lnTo>
                  <a:pt x="111245" y="68496"/>
                </a:lnTo>
                <a:lnTo>
                  <a:pt x="110140" y="58372"/>
                </a:lnTo>
                <a:lnTo>
                  <a:pt x="111743" y="55133"/>
                </a:lnTo>
                <a:lnTo>
                  <a:pt x="115151" y="56483"/>
                </a:lnTo>
                <a:lnTo>
                  <a:pt x="170429" y="112325"/>
                </a:lnTo>
                <a:lnTo>
                  <a:pt x="192158" y="1223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7653428" y="313683"/>
            <a:ext cx="126343" cy="132275"/>
          </a:xfrm>
          <a:custGeom>
            <a:avLst/>
            <a:gdLst/>
            <a:ahLst/>
            <a:cxnLst/>
            <a:rect l="0" t="0" r="0" b="0"/>
            <a:pathLst>
              <a:path w="126343" h="132275">
                <a:moveTo>
                  <a:pt x="0" y="10528"/>
                </a:moveTo>
                <a:lnTo>
                  <a:pt x="20243" y="69145"/>
                </a:lnTo>
                <a:lnTo>
                  <a:pt x="59898" y="127406"/>
                </a:lnTo>
                <a:lnTo>
                  <a:pt x="66837" y="131730"/>
                </a:lnTo>
                <a:lnTo>
                  <a:pt x="73804" y="132274"/>
                </a:lnTo>
                <a:lnTo>
                  <a:pt x="80788" y="130297"/>
                </a:lnTo>
                <a:lnTo>
                  <a:pt x="85444" y="124299"/>
                </a:lnTo>
                <a:lnTo>
                  <a:pt x="102344" y="63146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7806518" y="334740"/>
            <a:ext cx="100507" cy="118175"/>
          </a:xfrm>
          <a:custGeom>
            <a:avLst/>
            <a:gdLst/>
            <a:ahLst/>
            <a:cxnLst/>
            <a:rect l="0" t="0" r="0" b="0"/>
            <a:pathLst>
              <a:path w="100507" h="118175">
                <a:moveTo>
                  <a:pt x="57480" y="10528"/>
                </a:moveTo>
                <a:lnTo>
                  <a:pt x="13517" y="30772"/>
                </a:lnTo>
                <a:lnTo>
                  <a:pt x="7114" y="39232"/>
                </a:lnTo>
                <a:lnTo>
                  <a:pt x="0" y="61110"/>
                </a:lnTo>
                <a:lnTo>
                  <a:pt x="3078" y="83312"/>
                </a:lnTo>
                <a:lnTo>
                  <a:pt x="7174" y="94146"/>
                </a:lnTo>
                <a:lnTo>
                  <a:pt x="21084" y="109303"/>
                </a:lnTo>
                <a:lnTo>
                  <a:pt x="29706" y="114983"/>
                </a:lnTo>
                <a:lnTo>
                  <a:pt x="48645" y="118174"/>
                </a:lnTo>
                <a:lnTo>
                  <a:pt x="58609" y="117387"/>
                </a:lnTo>
                <a:lnTo>
                  <a:pt x="75919" y="110274"/>
                </a:lnTo>
                <a:lnTo>
                  <a:pt x="83811" y="105101"/>
                </a:lnTo>
                <a:lnTo>
                  <a:pt x="95698" y="89995"/>
                </a:lnTo>
                <a:lnTo>
                  <a:pt x="100506" y="81054"/>
                </a:lnTo>
                <a:lnTo>
                  <a:pt x="100202" y="71583"/>
                </a:lnTo>
                <a:lnTo>
                  <a:pt x="90506" y="51702"/>
                </a:lnTo>
                <a:lnTo>
                  <a:pt x="64090" y="19918"/>
                </a:lnTo>
                <a:lnTo>
                  <a:pt x="3642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7916640" y="324211"/>
            <a:ext cx="94758" cy="104071"/>
          </a:xfrm>
          <a:custGeom>
            <a:avLst/>
            <a:gdLst/>
            <a:ahLst/>
            <a:cxnLst/>
            <a:rect l="0" t="0" r="0" b="0"/>
            <a:pathLst>
              <a:path w="94758" h="104071">
                <a:moveTo>
                  <a:pt x="0" y="42114"/>
                </a:moveTo>
                <a:lnTo>
                  <a:pt x="9576" y="66161"/>
                </a:lnTo>
                <a:lnTo>
                  <a:pt x="41477" y="104070"/>
                </a:lnTo>
                <a:lnTo>
                  <a:pt x="33217" y="95047"/>
                </a:lnTo>
                <a:lnTo>
                  <a:pt x="12584" y="61149"/>
                </a:lnTo>
                <a:lnTo>
                  <a:pt x="8390" y="51295"/>
                </a:lnTo>
                <a:lnTo>
                  <a:pt x="7933" y="42385"/>
                </a:lnTo>
                <a:lnTo>
                  <a:pt x="13665" y="26247"/>
                </a:lnTo>
                <a:lnTo>
                  <a:pt x="27130" y="14395"/>
                </a:lnTo>
                <a:lnTo>
                  <a:pt x="45983" y="6398"/>
                </a:lnTo>
                <a:lnTo>
                  <a:pt x="9475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8060852" y="332716"/>
            <a:ext cx="171644" cy="109008"/>
          </a:xfrm>
          <a:custGeom>
            <a:avLst/>
            <a:gdLst/>
            <a:ahLst/>
            <a:cxnLst/>
            <a:rect l="0" t="0" r="0" b="0"/>
            <a:pathLst>
              <a:path w="171644" h="109008">
                <a:moveTo>
                  <a:pt x="97944" y="86252"/>
                </a:moveTo>
                <a:lnTo>
                  <a:pt x="97944" y="63895"/>
                </a:lnTo>
                <a:lnTo>
                  <a:pt x="91705" y="46680"/>
                </a:lnTo>
                <a:lnTo>
                  <a:pt x="68635" y="16564"/>
                </a:lnTo>
                <a:lnTo>
                  <a:pt x="42856" y="743"/>
                </a:lnTo>
                <a:lnTo>
                  <a:pt x="34312" y="0"/>
                </a:lnTo>
                <a:lnTo>
                  <a:pt x="18581" y="5414"/>
                </a:lnTo>
                <a:lnTo>
                  <a:pt x="6909" y="21858"/>
                </a:lnTo>
                <a:lnTo>
                  <a:pt x="2159" y="32794"/>
                </a:lnTo>
                <a:lnTo>
                  <a:pt x="0" y="54304"/>
                </a:lnTo>
                <a:lnTo>
                  <a:pt x="4110" y="74393"/>
                </a:lnTo>
                <a:lnTo>
                  <a:pt x="13736" y="91120"/>
                </a:lnTo>
                <a:lnTo>
                  <a:pt x="28933" y="103233"/>
                </a:lnTo>
                <a:lnTo>
                  <a:pt x="37898" y="108101"/>
                </a:lnTo>
                <a:lnTo>
                  <a:pt x="47385" y="109007"/>
                </a:lnTo>
                <a:lnTo>
                  <a:pt x="67284" y="103774"/>
                </a:lnTo>
                <a:lnTo>
                  <a:pt x="73994" y="96764"/>
                </a:lnTo>
                <a:lnTo>
                  <a:pt x="81451" y="76496"/>
                </a:lnTo>
                <a:lnTo>
                  <a:pt x="85778" y="71559"/>
                </a:lnTo>
                <a:lnTo>
                  <a:pt x="91003" y="70607"/>
                </a:lnTo>
                <a:lnTo>
                  <a:pt x="112655" y="80447"/>
                </a:lnTo>
                <a:lnTo>
                  <a:pt x="131389" y="89521"/>
                </a:lnTo>
                <a:lnTo>
                  <a:pt x="171643" y="967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8195320" y="176812"/>
            <a:ext cx="164948" cy="255813"/>
          </a:xfrm>
          <a:custGeom>
            <a:avLst/>
            <a:gdLst/>
            <a:ahLst/>
            <a:cxnLst/>
            <a:rect l="0" t="0" r="0" b="0"/>
            <a:pathLst>
              <a:path w="164948" h="255813">
                <a:moveTo>
                  <a:pt x="5590" y="0"/>
                </a:moveTo>
                <a:lnTo>
                  <a:pt x="0" y="16768"/>
                </a:lnTo>
                <a:lnTo>
                  <a:pt x="2114" y="49552"/>
                </a:lnTo>
                <a:lnTo>
                  <a:pt x="13309" y="101382"/>
                </a:lnTo>
                <a:lnTo>
                  <a:pt x="24659" y="163003"/>
                </a:lnTo>
                <a:lnTo>
                  <a:pt x="26254" y="208540"/>
                </a:lnTo>
                <a:lnTo>
                  <a:pt x="26595" y="170586"/>
                </a:lnTo>
                <a:lnTo>
                  <a:pt x="31291" y="161688"/>
                </a:lnTo>
                <a:lnTo>
                  <a:pt x="48988" y="148680"/>
                </a:lnTo>
                <a:lnTo>
                  <a:pt x="69332" y="145239"/>
                </a:lnTo>
                <a:lnTo>
                  <a:pt x="91241" y="148779"/>
                </a:lnTo>
                <a:lnTo>
                  <a:pt x="116577" y="158151"/>
                </a:lnTo>
                <a:lnTo>
                  <a:pt x="137196" y="173235"/>
                </a:lnTo>
                <a:lnTo>
                  <a:pt x="152989" y="191637"/>
                </a:lnTo>
                <a:lnTo>
                  <a:pt x="163907" y="211514"/>
                </a:lnTo>
                <a:lnTo>
                  <a:pt x="164947" y="220558"/>
                </a:lnTo>
                <a:lnTo>
                  <a:pt x="159863" y="236846"/>
                </a:lnTo>
                <a:lnTo>
                  <a:pt x="146685" y="248765"/>
                </a:lnTo>
                <a:lnTo>
                  <a:pt x="138258" y="253581"/>
                </a:lnTo>
                <a:lnTo>
                  <a:pt x="119536" y="255812"/>
                </a:lnTo>
                <a:lnTo>
                  <a:pt x="78921" y="247713"/>
                </a:lnTo>
                <a:lnTo>
                  <a:pt x="47703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8384833" y="187341"/>
            <a:ext cx="26648" cy="231628"/>
          </a:xfrm>
          <a:custGeom>
            <a:avLst/>
            <a:gdLst/>
            <a:ahLst/>
            <a:cxnLst/>
            <a:rect l="0" t="0" r="0" b="0"/>
            <a:pathLst>
              <a:path w="26648" h="231628">
                <a:moveTo>
                  <a:pt x="5590" y="0"/>
                </a:moveTo>
                <a:lnTo>
                  <a:pt x="0" y="16768"/>
                </a:lnTo>
                <a:lnTo>
                  <a:pt x="376" y="34358"/>
                </a:lnTo>
                <a:lnTo>
                  <a:pt x="6073" y="92999"/>
                </a:lnTo>
                <a:lnTo>
                  <a:pt x="20153" y="156078"/>
                </a:lnTo>
                <a:lnTo>
                  <a:pt x="25792" y="212421"/>
                </a:lnTo>
                <a:lnTo>
                  <a:pt x="26647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8445840" y="276224"/>
            <a:ext cx="125208" cy="167033"/>
          </a:xfrm>
          <a:custGeom>
            <a:avLst/>
            <a:gdLst/>
            <a:ahLst/>
            <a:cxnLst/>
            <a:rect l="0" t="0" r="0" b="0"/>
            <a:pathLst>
              <a:path w="125208" h="167033">
                <a:moveTo>
                  <a:pt x="7754" y="100630"/>
                </a:moveTo>
                <a:lnTo>
                  <a:pt x="66371" y="91565"/>
                </a:lnTo>
                <a:lnTo>
                  <a:pt x="101161" y="84946"/>
                </a:lnTo>
                <a:lnTo>
                  <a:pt x="109799" y="79645"/>
                </a:lnTo>
                <a:lnTo>
                  <a:pt x="122517" y="64397"/>
                </a:lnTo>
                <a:lnTo>
                  <a:pt x="125207" y="55418"/>
                </a:lnTo>
                <a:lnTo>
                  <a:pt x="125076" y="36082"/>
                </a:lnTo>
                <a:lnTo>
                  <a:pt x="114880" y="18910"/>
                </a:lnTo>
                <a:lnTo>
                  <a:pt x="107247" y="11055"/>
                </a:lnTo>
                <a:lnTo>
                  <a:pt x="86288" y="2327"/>
                </a:lnTo>
                <a:lnTo>
                  <a:pt x="74147" y="0"/>
                </a:lnTo>
                <a:lnTo>
                  <a:pt x="54419" y="3653"/>
                </a:lnTo>
                <a:lnTo>
                  <a:pt x="37853" y="14245"/>
                </a:lnTo>
                <a:lnTo>
                  <a:pt x="16541" y="39939"/>
                </a:lnTo>
                <a:lnTo>
                  <a:pt x="6589" y="59618"/>
                </a:lnTo>
                <a:lnTo>
                  <a:pt x="0" y="96017"/>
                </a:lnTo>
                <a:lnTo>
                  <a:pt x="4697" y="116517"/>
                </a:lnTo>
                <a:lnTo>
                  <a:pt x="26777" y="148742"/>
                </a:lnTo>
                <a:lnTo>
                  <a:pt x="52385" y="164928"/>
                </a:lnTo>
                <a:lnTo>
                  <a:pt x="68923" y="167032"/>
                </a:lnTo>
                <a:lnTo>
                  <a:pt x="91982" y="1638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8794802" y="310910"/>
            <a:ext cx="146098" cy="134059"/>
          </a:xfrm>
          <a:custGeom>
            <a:avLst/>
            <a:gdLst/>
            <a:ahLst/>
            <a:cxnLst/>
            <a:rect l="0" t="0" r="0" b="0"/>
            <a:pathLst>
              <a:path w="146098" h="134059">
                <a:moveTo>
                  <a:pt x="100989" y="13301"/>
                </a:moveTo>
                <a:lnTo>
                  <a:pt x="89810" y="2123"/>
                </a:lnTo>
                <a:lnTo>
                  <a:pt x="83008" y="0"/>
                </a:lnTo>
                <a:lnTo>
                  <a:pt x="56667" y="2601"/>
                </a:lnTo>
                <a:lnTo>
                  <a:pt x="36836" y="7766"/>
                </a:lnTo>
                <a:lnTo>
                  <a:pt x="19444" y="20200"/>
                </a:lnTo>
                <a:lnTo>
                  <a:pt x="11531" y="28429"/>
                </a:lnTo>
                <a:lnTo>
                  <a:pt x="2738" y="50050"/>
                </a:lnTo>
                <a:lnTo>
                  <a:pt x="0" y="74088"/>
                </a:lnTo>
                <a:lnTo>
                  <a:pt x="2683" y="96470"/>
                </a:lnTo>
                <a:lnTo>
                  <a:pt x="14013" y="114996"/>
                </a:lnTo>
                <a:lnTo>
                  <a:pt x="21948" y="123212"/>
                </a:lnTo>
                <a:lnTo>
                  <a:pt x="46362" y="132340"/>
                </a:lnTo>
                <a:lnTo>
                  <a:pt x="74370" y="134058"/>
                </a:lnTo>
                <a:lnTo>
                  <a:pt x="98517" y="127022"/>
                </a:lnTo>
                <a:lnTo>
                  <a:pt x="126252" y="109908"/>
                </a:lnTo>
                <a:lnTo>
                  <a:pt x="138733" y="93672"/>
                </a:lnTo>
                <a:lnTo>
                  <a:pt x="143699" y="84429"/>
                </a:lnTo>
                <a:lnTo>
                  <a:pt x="146097" y="64801"/>
                </a:lnTo>
                <a:lnTo>
                  <a:pt x="142094" y="45549"/>
                </a:lnTo>
                <a:lnTo>
                  <a:pt x="132515" y="29193"/>
                </a:lnTo>
                <a:lnTo>
                  <a:pt x="123579" y="20365"/>
                </a:lnTo>
                <a:lnTo>
                  <a:pt x="111517" y="133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970953" y="303154"/>
            <a:ext cx="112187" cy="179024"/>
          </a:xfrm>
          <a:custGeom>
            <a:avLst/>
            <a:gdLst/>
            <a:ahLst/>
            <a:cxnLst/>
            <a:rect l="0" t="0" r="0" b="0"/>
            <a:pathLst>
              <a:path w="112187" h="179024">
                <a:moveTo>
                  <a:pt x="9066" y="21057"/>
                </a:moveTo>
                <a:lnTo>
                  <a:pt x="5947" y="63749"/>
                </a:lnTo>
                <a:lnTo>
                  <a:pt x="0" y="110989"/>
                </a:lnTo>
                <a:lnTo>
                  <a:pt x="5426" y="134726"/>
                </a:lnTo>
                <a:lnTo>
                  <a:pt x="21636" y="164701"/>
                </a:lnTo>
                <a:lnTo>
                  <a:pt x="27974" y="172972"/>
                </a:lnTo>
                <a:lnTo>
                  <a:pt x="35709" y="177316"/>
                </a:lnTo>
                <a:lnTo>
                  <a:pt x="53662" y="179023"/>
                </a:lnTo>
                <a:lnTo>
                  <a:pt x="83501" y="173407"/>
                </a:lnTo>
                <a:lnTo>
                  <a:pt x="91445" y="167077"/>
                </a:lnTo>
                <a:lnTo>
                  <a:pt x="103390" y="147566"/>
                </a:lnTo>
                <a:lnTo>
                  <a:pt x="112186" y="96913"/>
                </a:lnTo>
                <a:lnTo>
                  <a:pt x="110804" y="44967"/>
                </a:lnTo>
                <a:lnTo>
                  <a:pt x="10382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9116889" y="176812"/>
            <a:ext cx="31586" cy="263214"/>
          </a:xfrm>
          <a:custGeom>
            <a:avLst/>
            <a:gdLst/>
            <a:ahLst/>
            <a:cxnLst/>
            <a:rect l="0" t="0" r="0" b="0"/>
            <a:pathLst>
              <a:path w="31586" h="263214">
                <a:moveTo>
                  <a:pt x="0" y="0"/>
                </a:moveTo>
                <a:lnTo>
                  <a:pt x="3120" y="48931"/>
                </a:lnTo>
                <a:lnTo>
                  <a:pt x="9065" y="108062"/>
                </a:lnTo>
                <a:lnTo>
                  <a:pt x="18669" y="170555"/>
                </a:lnTo>
                <a:lnTo>
                  <a:pt x="27979" y="229347"/>
                </a:lnTo>
                <a:lnTo>
                  <a:pt x="31585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9022133" y="261040"/>
            <a:ext cx="178985" cy="1"/>
          </a:xfrm>
          <a:custGeom>
            <a:avLst/>
            <a:gdLst/>
            <a:ahLst/>
            <a:cxnLst/>
            <a:rect l="0" t="0" r="0" b="0"/>
            <a:pathLst>
              <a:path w="178985" h="1">
                <a:moveTo>
                  <a:pt x="178984" y="0"/>
                </a:moveTo>
                <a:lnTo>
                  <a:pt x="130054" y="0"/>
                </a:lnTo>
                <a:lnTo>
                  <a:pt x="82208" y="0"/>
                </a:lnTo>
                <a:lnTo>
                  <a:pt x="37226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9208426" y="312080"/>
            <a:ext cx="97977" cy="149003"/>
          </a:xfrm>
          <a:custGeom>
            <a:avLst/>
            <a:gdLst/>
            <a:ahLst/>
            <a:cxnLst/>
            <a:rect l="0" t="0" r="0" b="0"/>
            <a:pathLst>
              <a:path w="97977" h="149003">
                <a:moveTo>
                  <a:pt x="76919" y="12131"/>
                </a:moveTo>
                <a:lnTo>
                  <a:pt x="65741" y="953"/>
                </a:lnTo>
                <a:lnTo>
                  <a:pt x="58938" y="0"/>
                </a:lnTo>
                <a:lnTo>
                  <a:pt x="42021" y="5180"/>
                </a:lnTo>
                <a:lnTo>
                  <a:pt x="18356" y="21250"/>
                </a:lnTo>
                <a:lnTo>
                  <a:pt x="2115" y="46419"/>
                </a:lnTo>
                <a:lnTo>
                  <a:pt x="0" y="69094"/>
                </a:lnTo>
                <a:lnTo>
                  <a:pt x="4128" y="92430"/>
                </a:lnTo>
                <a:lnTo>
                  <a:pt x="13762" y="110601"/>
                </a:lnTo>
                <a:lnTo>
                  <a:pt x="37929" y="133984"/>
                </a:lnTo>
                <a:lnTo>
                  <a:pt x="60370" y="142327"/>
                </a:lnTo>
                <a:lnTo>
                  <a:pt x="97976" y="1490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9295114" y="355797"/>
            <a:ext cx="88149" cy="96832"/>
          </a:xfrm>
          <a:custGeom>
            <a:avLst/>
            <a:gdLst/>
            <a:ahLst/>
            <a:cxnLst/>
            <a:rect l="0" t="0" r="0" b="0"/>
            <a:pathLst>
              <a:path w="88149" h="96832">
                <a:moveTo>
                  <a:pt x="63931" y="0"/>
                </a:moveTo>
                <a:lnTo>
                  <a:pt x="39884" y="9575"/>
                </a:lnTo>
                <a:lnTo>
                  <a:pt x="18461" y="27534"/>
                </a:lnTo>
                <a:lnTo>
                  <a:pt x="4337" y="44992"/>
                </a:lnTo>
                <a:lnTo>
                  <a:pt x="805" y="54561"/>
                </a:lnTo>
                <a:lnTo>
                  <a:pt x="0" y="74552"/>
                </a:lnTo>
                <a:lnTo>
                  <a:pt x="3762" y="82457"/>
                </a:lnTo>
                <a:lnTo>
                  <a:pt x="17302" y="94359"/>
                </a:lnTo>
                <a:lnTo>
                  <a:pt x="25826" y="96831"/>
                </a:lnTo>
                <a:lnTo>
                  <a:pt x="44656" y="96458"/>
                </a:lnTo>
                <a:lnTo>
                  <a:pt x="61603" y="89274"/>
                </a:lnTo>
                <a:lnTo>
                  <a:pt x="69398" y="84082"/>
                </a:lnTo>
                <a:lnTo>
                  <a:pt x="81178" y="68955"/>
                </a:lnTo>
                <a:lnTo>
                  <a:pt x="87974" y="52874"/>
                </a:lnTo>
                <a:lnTo>
                  <a:pt x="88148" y="46947"/>
                </a:lnTo>
                <a:lnTo>
                  <a:pt x="84987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9401158" y="330330"/>
            <a:ext cx="168290" cy="141281"/>
          </a:xfrm>
          <a:custGeom>
            <a:avLst/>
            <a:gdLst/>
            <a:ahLst/>
            <a:cxnLst/>
            <a:rect l="0" t="0" r="0" b="0"/>
            <a:pathLst>
              <a:path w="168290" h="141281">
                <a:moveTo>
                  <a:pt x="0" y="57052"/>
                </a:moveTo>
                <a:lnTo>
                  <a:pt x="0" y="81316"/>
                </a:lnTo>
                <a:lnTo>
                  <a:pt x="0" y="70956"/>
                </a:lnTo>
                <a:lnTo>
                  <a:pt x="6239" y="56992"/>
                </a:lnTo>
                <a:lnTo>
                  <a:pt x="11179" y="49993"/>
                </a:lnTo>
                <a:lnTo>
                  <a:pt x="16811" y="47667"/>
                </a:lnTo>
                <a:lnTo>
                  <a:pt x="22906" y="48456"/>
                </a:lnTo>
                <a:lnTo>
                  <a:pt x="29309" y="51321"/>
                </a:lnTo>
                <a:lnTo>
                  <a:pt x="39543" y="63864"/>
                </a:lnTo>
                <a:lnTo>
                  <a:pt x="43909" y="72122"/>
                </a:lnTo>
                <a:lnTo>
                  <a:pt x="46821" y="72948"/>
                </a:lnTo>
                <a:lnTo>
                  <a:pt x="48761" y="68819"/>
                </a:lnTo>
                <a:lnTo>
                  <a:pt x="50055" y="61387"/>
                </a:lnTo>
                <a:lnTo>
                  <a:pt x="57732" y="46891"/>
                </a:lnTo>
                <a:lnTo>
                  <a:pt x="63055" y="39750"/>
                </a:lnTo>
                <a:lnTo>
                  <a:pt x="68943" y="38498"/>
                </a:lnTo>
                <a:lnTo>
                  <a:pt x="75208" y="41173"/>
                </a:lnTo>
                <a:lnTo>
                  <a:pt x="87238" y="53505"/>
                </a:lnTo>
                <a:lnTo>
                  <a:pt x="113856" y="94496"/>
                </a:lnTo>
                <a:lnTo>
                  <a:pt x="120358" y="97223"/>
                </a:lnTo>
                <a:lnTo>
                  <a:pt x="127032" y="96701"/>
                </a:lnTo>
                <a:lnTo>
                  <a:pt x="133821" y="94013"/>
                </a:lnTo>
                <a:lnTo>
                  <a:pt x="144484" y="81668"/>
                </a:lnTo>
                <a:lnTo>
                  <a:pt x="166451" y="45147"/>
                </a:lnTo>
                <a:lnTo>
                  <a:pt x="168289" y="35078"/>
                </a:lnTo>
                <a:lnTo>
                  <a:pt x="164093" y="14531"/>
                </a:lnTo>
                <a:lnTo>
                  <a:pt x="157358" y="7647"/>
                </a:lnTo>
                <a:lnTo>
                  <a:pt x="137398" y="0"/>
                </a:lnTo>
                <a:lnTo>
                  <a:pt x="127864" y="300"/>
                </a:lnTo>
                <a:lnTo>
                  <a:pt x="111031" y="6873"/>
                </a:lnTo>
                <a:lnTo>
                  <a:pt x="98870" y="20712"/>
                </a:lnTo>
                <a:lnTo>
                  <a:pt x="93990" y="29316"/>
                </a:lnTo>
                <a:lnTo>
                  <a:pt x="93075" y="38562"/>
                </a:lnTo>
                <a:lnTo>
                  <a:pt x="98299" y="58193"/>
                </a:lnTo>
                <a:lnTo>
                  <a:pt x="120716" y="98222"/>
                </a:lnTo>
                <a:lnTo>
                  <a:pt x="157928" y="1412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6496083" y="310265"/>
            <a:ext cx="3327006" cy="257985"/>
            <a:chOff x="6496083" y="310265"/>
            <a:chExt cx="3327006" cy="257985"/>
          </a:xfrm>
        </p:grpSpPr>
        <p:sp>
          <p:nvSpPr>
            <p:cNvPr id="52" name="Freeform 51"/>
            <p:cNvSpPr/>
            <p:nvPr/>
          </p:nvSpPr>
          <p:spPr>
            <a:xfrm>
              <a:off x="9610056" y="310265"/>
              <a:ext cx="150253" cy="156269"/>
            </a:xfrm>
            <a:custGeom>
              <a:avLst/>
              <a:gdLst/>
              <a:ahLst/>
              <a:cxnLst/>
              <a:rect l="0" t="0" r="0" b="0"/>
              <a:pathLst>
                <a:path w="150253" h="156269">
                  <a:moveTo>
                    <a:pt x="128804" y="5589"/>
                  </a:moveTo>
                  <a:lnTo>
                    <a:pt x="112036" y="0"/>
                  </a:lnTo>
                  <a:lnTo>
                    <a:pt x="94446" y="376"/>
                  </a:lnTo>
                  <a:lnTo>
                    <a:pt x="33804" y="16585"/>
                  </a:lnTo>
                  <a:lnTo>
                    <a:pt x="23357" y="19938"/>
                  </a:lnTo>
                  <a:lnTo>
                    <a:pt x="8628" y="33024"/>
                  </a:lnTo>
                  <a:lnTo>
                    <a:pt x="3064" y="41427"/>
                  </a:lnTo>
                  <a:lnTo>
                    <a:pt x="0" y="60121"/>
                  </a:lnTo>
                  <a:lnTo>
                    <a:pt x="820" y="70020"/>
                  </a:lnTo>
                  <a:lnTo>
                    <a:pt x="4877" y="77789"/>
                  </a:lnTo>
                  <a:lnTo>
                    <a:pt x="18743" y="89541"/>
                  </a:lnTo>
                  <a:lnTo>
                    <a:pt x="39724" y="92424"/>
                  </a:lnTo>
                  <a:lnTo>
                    <a:pt x="91320" y="90332"/>
                  </a:lnTo>
                  <a:lnTo>
                    <a:pt x="127056" y="95559"/>
                  </a:lnTo>
                  <a:lnTo>
                    <a:pt x="135828" y="100664"/>
                  </a:lnTo>
                  <a:lnTo>
                    <a:pt x="148694" y="115695"/>
                  </a:lnTo>
                  <a:lnTo>
                    <a:pt x="150252" y="123447"/>
                  </a:lnTo>
                  <a:lnTo>
                    <a:pt x="148952" y="130954"/>
                  </a:lnTo>
                  <a:lnTo>
                    <a:pt x="145746" y="138299"/>
                  </a:lnTo>
                  <a:lnTo>
                    <a:pt x="132825" y="149579"/>
                  </a:lnTo>
                  <a:lnTo>
                    <a:pt x="124466" y="154225"/>
                  </a:lnTo>
                  <a:lnTo>
                    <a:pt x="105819" y="156268"/>
                  </a:lnTo>
                  <a:lnTo>
                    <a:pt x="55105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96083" y="526424"/>
              <a:ext cx="3327006" cy="41826"/>
            </a:xfrm>
            <a:custGeom>
              <a:avLst/>
              <a:gdLst/>
              <a:ahLst/>
              <a:cxnLst/>
              <a:rect l="0" t="0" r="0" b="0"/>
              <a:pathLst>
                <a:path w="3327006" h="41826">
                  <a:moveTo>
                    <a:pt x="3327005" y="0"/>
                  </a:moveTo>
                  <a:lnTo>
                    <a:pt x="3270791" y="16789"/>
                  </a:lnTo>
                  <a:lnTo>
                    <a:pt x="3212219" y="23334"/>
                  </a:lnTo>
                  <a:lnTo>
                    <a:pt x="3155242" y="29956"/>
                  </a:lnTo>
                  <a:lnTo>
                    <a:pt x="3097758" y="31264"/>
                  </a:lnTo>
                  <a:lnTo>
                    <a:pt x="3034410" y="31522"/>
                  </a:lnTo>
                  <a:lnTo>
                    <a:pt x="2987626" y="31567"/>
                  </a:lnTo>
                  <a:lnTo>
                    <a:pt x="2925005" y="31582"/>
                  </a:lnTo>
                  <a:lnTo>
                    <a:pt x="2868745" y="32755"/>
                  </a:lnTo>
                  <a:lnTo>
                    <a:pt x="2806177" y="40651"/>
                  </a:lnTo>
                  <a:lnTo>
                    <a:pt x="2743931" y="41825"/>
                  </a:lnTo>
                  <a:lnTo>
                    <a:pt x="2688481" y="38938"/>
                  </a:lnTo>
                  <a:lnTo>
                    <a:pt x="2637797" y="33038"/>
                  </a:lnTo>
                  <a:lnTo>
                    <a:pt x="2581555" y="31873"/>
                  </a:lnTo>
                  <a:lnTo>
                    <a:pt x="2518453" y="31643"/>
                  </a:lnTo>
                  <a:lnTo>
                    <a:pt x="2454993" y="31597"/>
                  </a:lnTo>
                  <a:lnTo>
                    <a:pt x="2394537" y="31588"/>
                  </a:lnTo>
                  <a:lnTo>
                    <a:pt x="2334415" y="31586"/>
                  </a:lnTo>
                  <a:lnTo>
                    <a:pt x="2283821" y="31586"/>
                  </a:lnTo>
                  <a:lnTo>
                    <a:pt x="2228666" y="31586"/>
                  </a:lnTo>
                  <a:lnTo>
                    <a:pt x="2170990" y="31586"/>
                  </a:lnTo>
                  <a:lnTo>
                    <a:pt x="2119976" y="31586"/>
                  </a:lnTo>
                  <a:lnTo>
                    <a:pt x="2066405" y="25997"/>
                  </a:lnTo>
                  <a:lnTo>
                    <a:pt x="2012453" y="22033"/>
                  </a:lnTo>
                  <a:lnTo>
                    <a:pt x="1949803" y="21250"/>
                  </a:lnTo>
                  <a:lnTo>
                    <a:pt x="1892021" y="21095"/>
                  </a:lnTo>
                  <a:lnTo>
                    <a:pt x="1835547" y="19895"/>
                  </a:lnTo>
                  <a:lnTo>
                    <a:pt x="1779332" y="12726"/>
                  </a:lnTo>
                  <a:lnTo>
                    <a:pt x="1717577" y="10963"/>
                  </a:lnTo>
                  <a:lnTo>
                    <a:pt x="1666396" y="5068"/>
                  </a:lnTo>
                  <a:lnTo>
                    <a:pt x="1605106" y="1001"/>
                  </a:lnTo>
                  <a:lnTo>
                    <a:pt x="1544819" y="198"/>
                  </a:lnTo>
                  <a:lnTo>
                    <a:pt x="1494196" y="59"/>
                  </a:lnTo>
                  <a:lnTo>
                    <a:pt x="1445271" y="18"/>
                  </a:lnTo>
                  <a:lnTo>
                    <a:pt x="1398020" y="6"/>
                  </a:lnTo>
                  <a:lnTo>
                    <a:pt x="1335241" y="1"/>
                  </a:lnTo>
                  <a:lnTo>
                    <a:pt x="1276610" y="1"/>
                  </a:lnTo>
                  <a:lnTo>
                    <a:pt x="1227033" y="0"/>
                  </a:lnTo>
                  <a:lnTo>
                    <a:pt x="1176469" y="0"/>
                  </a:lnTo>
                  <a:lnTo>
                    <a:pt x="1116869" y="0"/>
                  </a:lnTo>
                  <a:lnTo>
                    <a:pt x="1054447" y="0"/>
                  </a:lnTo>
                  <a:lnTo>
                    <a:pt x="993027" y="0"/>
                  </a:lnTo>
                  <a:lnTo>
                    <a:pt x="944138" y="0"/>
                  </a:lnTo>
                  <a:lnTo>
                    <a:pt x="885102" y="0"/>
                  </a:lnTo>
                  <a:lnTo>
                    <a:pt x="828382" y="0"/>
                  </a:lnTo>
                  <a:lnTo>
                    <a:pt x="772117" y="0"/>
                  </a:lnTo>
                  <a:lnTo>
                    <a:pt x="715943" y="0"/>
                  </a:lnTo>
                  <a:lnTo>
                    <a:pt x="659787" y="5590"/>
                  </a:lnTo>
                  <a:lnTo>
                    <a:pt x="602464" y="9553"/>
                  </a:lnTo>
                  <a:lnTo>
                    <a:pt x="539148" y="10336"/>
                  </a:lnTo>
                  <a:lnTo>
                    <a:pt x="492370" y="10472"/>
                  </a:lnTo>
                  <a:lnTo>
                    <a:pt x="441465" y="10512"/>
                  </a:lnTo>
                  <a:lnTo>
                    <a:pt x="392457" y="10524"/>
                  </a:lnTo>
                  <a:lnTo>
                    <a:pt x="333976" y="10528"/>
                  </a:lnTo>
                  <a:lnTo>
                    <a:pt x="285868" y="10529"/>
                  </a:lnTo>
                  <a:lnTo>
                    <a:pt x="225617" y="17764"/>
                  </a:lnTo>
                  <a:lnTo>
                    <a:pt x="168655" y="20407"/>
                  </a:lnTo>
                  <a:lnTo>
                    <a:pt x="106754" y="20929"/>
                  </a:lnTo>
                  <a:lnTo>
                    <a:pt x="47777" y="282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390798" y="673823"/>
            <a:ext cx="3706662" cy="371424"/>
            <a:chOff x="6390798" y="673823"/>
            <a:chExt cx="3706662" cy="371424"/>
          </a:xfrm>
        </p:grpSpPr>
        <p:sp>
          <p:nvSpPr>
            <p:cNvPr id="55" name="Freeform 54"/>
            <p:cNvSpPr/>
            <p:nvPr/>
          </p:nvSpPr>
          <p:spPr>
            <a:xfrm>
              <a:off x="6443440" y="705409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5919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64193" y="673823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5386" y="143433"/>
                  </a:lnTo>
                  <a:lnTo>
                    <a:pt x="558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11855" y="72646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84183" y="15641"/>
                  </a:lnTo>
                  <a:lnTo>
                    <a:pt x="132005" y="31209"/>
                  </a:lnTo>
                  <a:lnTo>
                    <a:pt x="82786" y="38883"/>
                  </a:lnTo>
                  <a:lnTo>
                    <a:pt x="24931" y="470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90798" y="842279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1" y="5589"/>
                  </a:lnTo>
                  <a:lnTo>
                    <a:pt x="109478" y="10723"/>
                  </a:lnTo>
                  <a:lnTo>
                    <a:pt x="53195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82239" y="894922"/>
              <a:ext cx="151361" cy="150325"/>
            </a:xfrm>
            <a:custGeom>
              <a:avLst/>
              <a:gdLst/>
              <a:ahLst/>
              <a:cxnLst/>
              <a:rect l="0" t="0" r="0" b="0"/>
              <a:pathLst>
                <a:path w="151361" h="150325">
                  <a:moveTo>
                    <a:pt x="77056" y="0"/>
                  </a:moveTo>
                  <a:lnTo>
                    <a:pt x="53010" y="9575"/>
                  </a:lnTo>
                  <a:lnTo>
                    <a:pt x="17463" y="39403"/>
                  </a:lnTo>
                  <a:lnTo>
                    <a:pt x="1947" y="65487"/>
                  </a:lnTo>
                  <a:lnTo>
                    <a:pt x="0" y="88377"/>
                  </a:lnTo>
                  <a:lnTo>
                    <a:pt x="4204" y="111808"/>
                  </a:lnTo>
                  <a:lnTo>
                    <a:pt x="13872" y="130021"/>
                  </a:lnTo>
                  <a:lnTo>
                    <a:pt x="29087" y="142795"/>
                  </a:lnTo>
                  <a:lnTo>
                    <a:pt x="38057" y="147839"/>
                  </a:lnTo>
                  <a:lnTo>
                    <a:pt x="57383" y="150324"/>
                  </a:lnTo>
                  <a:lnTo>
                    <a:pt x="98386" y="142387"/>
                  </a:lnTo>
                  <a:lnTo>
                    <a:pt x="124191" y="127327"/>
                  </a:lnTo>
                  <a:lnTo>
                    <a:pt x="146654" y="102457"/>
                  </a:lnTo>
                  <a:lnTo>
                    <a:pt x="150361" y="92871"/>
                  </a:lnTo>
                  <a:lnTo>
                    <a:pt x="151360" y="72861"/>
                  </a:lnTo>
                  <a:lnTo>
                    <a:pt x="145345" y="41865"/>
                  </a:lnTo>
                  <a:lnTo>
                    <a:pt x="140130" y="33759"/>
                  </a:lnTo>
                  <a:lnTo>
                    <a:pt x="117191" y="16762"/>
                  </a:lnTo>
                  <a:lnTo>
                    <a:pt x="875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35551" y="698633"/>
              <a:ext cx="92201" cy="333160"/>
            </a:xfrm>
            <a:custGeom>
              <a:avLst/>
              <a:gdLst/>
              <a:ahLst/>
              <a:cxnLst/>
              <a:rect l="0" t="0" r="0" b="0"/>
              <a:pathLst>
                <a:path w="92201" h="333160">
                  <a:moveTo>
                    <a:pt x="71143" y="333159"/>
                  </a:moveTo>
                  <a:lnTo>
                    <a:pt x="53185" y="270879"/>
                  </a:lnTo>
                  <a:lnTo>
                    <a:pt x="35993" y="208552"/>
                  </a:lnTo>
                  <a:lnTo>
                    <a:pt x="18494" y="154403"/>
                  </a:lnTo>
                  <a:lnTo>
                    <a:pt x="2123" y="100393"/>
                  </a:lnTo>
                  <a:lnTo>
                    <a:pt x="0" y="61550"/>
                  </a:lnTo>
                  <a:lnTo>
                    <a:pt x="3650" y="34240"/>
                  </a:lnTo>
                  <a:lnTo>
                    <a:pt x="8600" y="23915"/>
                  </a:lnTo>
                  <a:lnTo>
                    <a:pt x="23459" y="9324"/>
                  </a:lnTo>
                  <a:lnTo>
                    <a:pt x="44881" y="2059"/>
                  </a:lnTo>
                  <a:lnTo>
                    <a:pt x="66490" y="0"/>
                  </a:lnTo>
                  <a:lnTo>
                    <a:pt x="92200" y="6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11938" y="87386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29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51776" y="873865"/>
              <a:ext cx="116606" cy="136521"/>
            </a:xfrm>
            <a:custGeom>
              <a:avLst/>
              <a:gdLst/>
              <a:ahLst/>
              <a:cxnLst/>
              <a:rect l="0" t="0" r="0" b="0"/>
              <a:pathLst>
                <a:path w="116606" h="136521">
                  <a:moveTo>
                    <a:pt x="18131" y="10528"/>
                  </a:moveTo>
                  <a:lnTo>
                    <a:pt x="6952" y="27296"/>
                  </a:lnTo>
                  <a:lnTo>
                    <a:pt x="0" y="60080"/>
                  </a:lnTo>
                  <a:lnTo>
                    <a:pt x="3529" y="99430"/>
                  </a:lnTo>
                  <a:lnTo>
                    <a:pt x="12031" y="120620"/>
                  </a:lnTo>
                  <a:lnTo>
                    <a:pt x="17573" y="129546"/>
                  </a:lnTo>
                  <a:lnTo>
                    <a:pt x="25948" y="134327"/>
                  </a:lnTo>
                  <a:lnTo>
                    <a:pt x="47731" y="136520"/>
                  </a:lnTo>
                  <a:lnTo>
                    <a:pt x="69891" y="130476"/>
                  </a:lnTo>
                  <a:lnTo>
                    <a:pt x="80714" y="125588"/>
                  </a:lnTo>
                  <a:lnTo>
                    <a:pt x="95859" y="110799"/>
                  </a:lnTo>
                  <a:lnTo>
                    <a:pt x="115112" y="72709"/>
                  </a:lnTo>
                  <a:lnTo>
                    <a:pt x="116605" y="52202"/>
                  </a:lnTo>
                  <a:lnTo>
                    <a:pt x="1128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06777" y="860487"/>
              <a:ext cx="141398" cy="163140"/>
            </a:xfrm>
            <a:custGeom>
              <a:avLst/>
              <a:gdLst/>
              <a:ahLst/>
              <a:cxnLst/>
              <a:rect l="0" t="0" r="0" b="0"/>
              <a:pathLst>
                <a:path w="141398" h="163140">
                  <a:moveTo>
                    <a:pt x="0" y="44963"/>
                  </a:moveTo>
                  <a:lnTo>
                    <a:pt x="17958" y="108391"/>
                  </a:lnTo>
                  <a:lnTo>
                    <a:pt x="25858" y="139796"/>
                  </a:lnTo>
                  <a:lnTo>
                    <a:pt x="23970" y="160811"/>
                  </a:lnTo>
                  <a:lnTo>
                    <a:pt x="22999" y="163139"/>
                  </a:lnTo>
                  <a:lnTo>
                    <a:pt x="19292" y="145229"/>
                  </a:lnTo>
                  <a:lnTo>
                    <a:pt x="6756" y="116006"/>
                  </a:lnTo>
                  <a:lnTo>
                    <a:pt x="3172" y="78231"/>
                  </a:lnTo>
                  <a:lnTo>
                    <a:pt x="10169" y="39743"/>
                  </a:lnTo>
                  <a:lnTo>
                    <a:pt x="20507" y="20806"/>
                  </a:lnTo>
                  <a:lnTo>
                    <a:pt x="36021" y="7711"/>
                  </a:lnTo>
                  <a:lnTo>
                    <a:pt x="45071" y="2581"/>
                  </a:lnTo>
                  <a:lnTo>
                    <a:pt x="64485" y="0"/>
                  </a:lnTo>
                  <a:lnTo>
                    <a:pt x="74576" y="950"/>
                  </a:lnTo>
                  <a:lnTo>
                    <a:pt x="92027" y="11364"/>
                  </a:lnTo>
                  <a:lnTo>
                    <a:pt x="106412" y="27691"/>
                  </a:lnTo>
                  <a:lnTo>
                    <a:pt x="132844" y="87409"/>
                  </a:lnTo>
                  <a:lnTo>
                    <a:pt x="141397" y="116422"/>
                  </a:lnTo>
                  <a:lnTo>
                    <a:pt x="136870" y="139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61194" y="690262"/>
              <a:ext cx="98268" cy="320474"/>
            </a:xfrm>
            <a:custGeom>
              <a:avLst/>
              <a:gdLst/>
              <a:ahLst/>
              <a:cxnLst/>
              <a:rect l="0" t="0" r="0" b="0"/>
              <a:pathLst>
                <a:path w="98268" h="320474">
                  <a:moveTo>
                    <a:pt x="77210" y="320473"/>
                  </a:moveTo>
                  <a:lnTo>
                    <a:pt x="59251" y="257023"/>
                  </a:lnTo>
                  <a:lnTo>
                    <a:pt x="45543" y="198929"/>
                  </a:lnTo>
                  <a:lnTo>
                    <a:pt x="28066" y="140951"/>
                  </a:lnTo>
                  <a:lnTo>
                    <a:pt x="10529" y="79865"/>
                  </a:lnTo>
                  <a:lnTo>
                    <a:pt x="0" y="47191"/>
                  </a:lnTo>
                  <a:lnTo>
                    <a:pt x="2341" y="25879"/>
                  </a:lnTo>
                  <a:lnTo>
                    <a:pt x="6240" y="15283"/>
                  </a:lnTo>
                  <a:lnTo>
                    <a:pt x="13519" y="8218"/>
                  </a:lnTo>
                  <a:lnTo>
                    <a:pt x="34084" y="369"/>
                  </a:lnTo>
                  <a:lnTo>
                    <a:pt x="55703" y="0"/>
                  </a:lnTo>
                  <a:lnTo>
                    <a:pt x="98267" y="4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22591" y="852808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15235" y="7409"/>
                  </a:lnTo>
                  <a:lnTo>
                    <a:pt x="54689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18620" y="866503"/>
              <a:ext cx="130355" cy="123176"/>
            </a:xfrm>
            <a:custGeom>
              <a:avLst/>
              <a:gdLst/>
              <a:ahLst/>
              <a:cxnLst/>
              <a:rect l="0" t="0" r="0" b="0"/>
              <a:pathLst>
                <a:path w="130355" h="123176">
                  <a:moveTo>
                    <a:pt x="56654" y="81061"/>
                  </a:moveTo>
                  <a:lnTo>
                    <a:pt x="64988" y="43583"/>
                  </a:lnTo>
                  <a:lnTo>
                    <a:pt x="65720" y="31510"/>
                  </a:lnTo>
                  <a:lnTo>
                    <a:pt x="62698" y="21121"/>
                  </a:lnTo>
                  <a:lnTo>
                    <a:pt x="49982" y="3338"/>
                  </a:lnTo>
                  <a:lnTo>
                    <a:pt x="42848" y="0"/>
                  </a:lnTo>
                  <a:lnTo>
                    <a:pt x="35751" y="114"/>
                  </a:lnTo>
                  <a:lnTo>
                    <a:pt x="28681" y="2530"/>
                  </a:lnTo>
                  <a:lnTo>
                    <a:pt x="17705" y="14573"/>
                  </a:lnTo>
                  <a:lnTo>
                    <a:pt x="1128" y="50900"/>
                  </a:lnTo>
                  <a:lnTo>
                    <a:pt x="0" y="71166"/>
                  </a:lnTo>
                  <a:lnTo>
                    <a:pt x="4568" y="91871"/>
                  </a:lnTo>
                  <a:lnTo>
                    <a:pt x="14397" y="112772"/>
                  </a:lnTo>
                  <a:lnTo>
                    <a:pt x="21464" y="118579"/>
                  </a:lnTo>
                  <a:lnTo>
                    <a:pt x="29685" y="121281"/>
                  </a:lnTo>
                  <a:lnTo>
                    <a:pt x="38675" y="121913"/>
                  </a:lnTo>
                  <a:lnTo>
                    <a:pt x="47008" y="118824"/>
                  </a:lnTo>
                  <a:lnTo>
                    <a:pt x="62505" y="106034"/>
                  </a:lnTo>
                  <a:lnTo>
                    <a:pt x="83113" y="69010"/>
                  </a:lnTo>
                  <a:lnTo>
                    <a:pt x="87162" y="69517"/>
                  </a:lnTo>
                  <a:lnTo>
                    <a:pt x="130354" y="123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48974" y="852808"/>
              <a:ext cx="94757" cy="114342"/>
            </a:xfrm>
            <a:custGeom>
              <a:avLst/>
              <a:gdLst/>
              <a:ahLst/>
              <a:cxnLst/>
              <a:rect l="0" t="0" r="0" b="0"/>
              <a:pathLst>
                <a:path w="94757" h="114342">
                  <a:moveTo>
                    <a:pt x="0" y="21057"/>
                  </a:moveTo>
                  <a:lnTo>
                    <a:pt x="19128" y="73762"/>
                  </a:lnTo>
                  <a:lnTo>
                    <a:pt x="49803" y="111850"/>
                  </a:lnTo>
                  <a:lnTo>
                    <a:pt x="56599" y="114341"/>
                  </a:lnTo>
                  <a:lnTo>
                    <a:pt x="63469" y="113662"/>
                  </a:lnTo>
                  <a:lnTo>
                    <a:pt x="70389" y="110869"/>
                  </a:lnTo>
                  <a:lnTo>
                    <a:pt x="75001" y="104329"/>
                  </a:lnTo>
                  <a:lnTo>
                    <a:pt x="88602" y="4715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93231" y="873865"/>
              <a:ext cx="90391" cy="110691"/>
            </a:xfrm>
            <a:custGeom>
              <a:avLst/>
              <a:gdLst/>
              <a:ahLst/>
              <a:cxnLst/>
              <a:rect l="0" t="0" r="0" b="0"/>
              <a:pathLst>
                <a:path w="90391" h="110691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4" y="34897"/>
                  </a:lnTo>
                  <a:lnTo>
                    <a:pt x="0" y="57234"/>
                  </a:lnTo>
                  <a:lnTo>
                    <a:pt x="4085" y="80419"/>
                  </a:lnTo>
                  <a:lnTo>
                    <a:pt x="13700" y="98523"/>
                  </a:lnTo>
                  <a:lnTo>
                    <a:pt x="21879" y="104286"/>
                  </a:lnTo>
                  <a:lnTo>
                    <a:pt x="43445" y="110690"/>
                  </a:lnTo>
                  <a:lnTo>
                    <a:pt x="53407" y="110058"/>
                  </a:lnTo>
                  <a:lnTo>
                    <a:pt x="70716" y="103117"/>
                  </a:lnTo>
                  <a:lnTo>
                    <a:pt x="83087" y="89113"/>
                  </a:lnTo>
                  <a:lnTo>
                    <a:pt x="88024" y="80466"/>
                  </a:lnTo>
                  <a:lnTo>
                    <a:pt x="90390" y="61499"/>
                  </a:lnTo>
                  <a:lnTo>
                    <a:pt x="86372" y="42541"/>
                  </a:lnTo>
                  <a:lnTo>
                    <a:pt x="76788" y="26316"/>
                  </a:lnTo>
                  <a:lnTo>
                    <a:pt x="452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22715" y="845639"/>
              <a:ext cx="94757" cy="117305"/>
            </a:xfrm>
            <a:custGeom>
              <a:avLst/>
              <a:gdLst/>
              <a:ahLst/>
              <a:cxnLst/>
              <a:rect l="0" t="0" r="0" b="0"/>
              <a:pathLst>
                <a:path w="94757" h="117305">
                  <a:moveTo>
                    <a:pt x="0" y="49283"/>
                  </a:moveTo>
                  <a:lnTo>
                    <a:pt x="39543" y="104942"/>
                  </a:lnTo>
                  <a:lnTo>
                    <a:pt x="45650" y="117304"/>
                  </a:lnTo>
                  <a:lnTo>
                    <a:pt x="45641" y="115687"/>
                  </a:lnTo>
                  <a:lnTo>
                    <a:pt x="41342" y="104532"/>
                  </a:lnTo>
                  <a:lnTo>
                    <a:pt x="9845" y="48587"/>
                  </a:lnTo>
                  <a:lnTo>
                    <a:pt x="9445" y="27917"/>
                  </a:lnTo>
                  <a:lnTo>
                    <a:pt x="13316" y="19831"/>
                  </a:lnTo>
                  <a:lnTo>
                    <a:pt x="26975" y="7727"/>
                  </a:lnTo>
                  <a:lnTo>
                    <a:pt x="47864" y="1568"/>
                  </a:lnTo>
                  <a:lnTo>
                    <a:pt x="69236" y="0"/>
                  </a:lnTo>
                  <a:lnTo>
                    <a:pt x="94756" y="7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75894" y="870723"/>
              <a:ext cx="173205" cy="97899"/>
            </a:xfrm>
            <a:custGeom>
              <a:avLst/>
              <a:gdLst/>
              <a:ahLst/>
              <a:cxnLst/>
              <a:rect l="0" t="0" r="0" b="0"/>
              <a:pathLst>
                <a:path w="173205" h="97899">
                  <a:moveTo>
                    <a:pt x="88976" y="66313"/>
                  </a:moveTo>
                  <a:lnTo>
                    <a:pt x="79402" y="35031"/>
                  </a:lnTo>
                  <a:lnTo>
                    <a:pt x="68733" y="18874"/>
                  </a:lnTo>
                  <a:lnTo>
                    <a:pt x="53073" y="7014"/>
                  </a:lnTo>
                  <a:lnTo>
                    <a:pt x="43984" y="2214"/>
                  </a:lnTo>
                  <a:lnTo>
                    <a:pt x="24526" y="0"/>
                  </a:lnTo>
                  <a:lnTo>
                    <a:pt x="14424" y="1047"/>
                  </a:lnTo>
                  <a:lnTo>
                    <a:pt x="7689" y="6425"/>
                  </a:lnTo>
                  <a:lnTo>
                    <a:pt x="206" y="24878"/>
                  </a:lnTo>
                  <a:lnTo>
                    <a:pt x="0" y="45558"/>
                  </a:lnTo>
                  <a:lnTo>
                    <a:pt x="1582" y="55986"/>
                  </a:lnTo>
                  <a:lnTo>
                    <a:pt x="12700" y="73811"/>
                  </a:lnTo>
                  <a:lnTo>
                    <a:pt x="20578" y="81840"/>
                  </a:lnTo>
                  <a:lnTo>
                    <a:pt x="29340" y="86023"/>
                  </a:lnTo>
                  <a:lnTo>
                    <a:pt x="48433" y="87551"/>
                  </a:lnTo>
                  <a:lnTo>
                    <a:pt x="65498" y="81211"/>
                  </a:lnTo>
                  <a:lnTo>
                    <a:pt x="73324" y="76245"/>
                  </a:lnTo>
                  <a:lnTo>
                    <a:pt x="85139" y="61369"/>
                  </a:lnTo>
                  <a:lnTo>
                    <a:pt x="89928" y="52488"/>
                  </a:lnTo>
                  <a:lnTo>
                    <a:pt x="94290" y="50077"/>
                  </a:lnTo>
                  <a:lnTo>
                    <a:pt x="98368" y="51980"/>
                  </a:lnTo>
                  <a:lnTo>
                    <a:pt x="118907" y="74660"/>
                  </a:lnTo>
                  <a:lnTo>
                    <a:pt x="144248" y="89193"/>
                  </a:lnTo>
                  <a:lnTo>
                    <a:pt x="173204" y="97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54038" y="736994"/>
              <a:ext cx="153584" cy="229078"/>
            </a:xfrm>
            <a:custGeom>
              <a:avLst/>
              <a:gdLst/>
              <a:ahLst/>
              <a:cxnLst/>
              <a:rect l="0" t="0" r="0" b="0"/>
              <a:pathLst>
                <a:path w="153584" h="229078">
                  <a:moveTo>
                    <a:pt x="5588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3722"/>
                  </a:lnTo>
                  <a:lnTo>
                    <a:pt x="18451" y="163295"/>
                  </a:lnTo>
                  <a:lnTo>
                    <a:pt x="30616" y="209551"/>
                  </a:lnTo>
                  <a:lnTo>
                    <a:pt x="32802" y="212230"/>
                  </a:lnTo>
                  <a:lnTo>
                    <a:pt x="34260" y="209337"/>
                  </a:lnTo>
                  <a:lnTo>
                    <a:pt x="42188" y="171072"/>
                  </a:lnTo>
                  <a:lnTo>
                    <a:pt x="48706" y="162011"/>
                  </a:lnTo>
                  <a:lnTo>
                    <a:pt x="68426" y="148824"/>
                  </a:lnTo>
                  <a:lnTo>
                    <a:pt x="89668" y="145303"/>
                  </a:lnTo>
                  <a:lnTo>
                    <a:pt x="100246" y="146002"/>
                  </a:lnTo>
                  <a:lnTo>
                    <a:pt x="118239" y="153017"/>
                  </a:lnTo>
                  <a:lnTo>
                    <a:pt x="148853" y="176585"/>
                  </a:lnTo>
                  <a:lnTo>
                    <a:pt x="152572" y="185574"/>
                  </a:lnTo>
                  <a:lnTo>
                    <a:pt x="153583" y="208039"/>
                  </a:lnTo>
                  <a:lnTo>
                    <a:pt x="148705" y="215902"/>
                  </a:lnTo>
                  <a:lnTo>
                    <a:pt x="140774" y="221144"/>
                  </a:lnTo>
                  <a:lnTo>
                    <a:pt x="107254" y="228521"/>
                  </a:lnTo>
                  <a:lnTo>
                    <a:pt x="83529" y="229077"/>
                  </a:lnTo>
                  <a:lnTo>
                    <a:pt x="47703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41904" y="736994"/>
              <a:ext cx="17766" cy="231628"/>
            </a:xfrm>
            <a:custGeom>
              <a:avLst/>
              <a:gdLst/>
              <a:ahLst/>
              <a:cxnLst/>
              <a:rect l="0" t="0" r="0" b="0"/>
              <a:pathLst>
                <a:path w="17766" h="231628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10180" y="211671"/>
                  </a:lnTo>
                  <a:lnTo>
                    <a:pt x="1776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05910" y="828495"/>
              <a:ext cx="122771" cy="144350"/>
            </a:xfrm>
            <a:custGeom>
              <a:avLst/>
              <a:gdLst/>
              <a:ahLst/>
              <a:cxnLst/>
              <a:rect l="0" t="0" r="0" b="0"/>
              <a:pathLst>
                <a:path w="122771" h="144350">
                  <a:moveTo>
                    <a:pt x="16929" y="87484"/>
                  </a:moveTo>
                  <a:lnTo>
                    <a:pt x="78039" y="69526"/>
                  </a:lnTo>
                  <a:lnTo>
                    <a:pt x="100241" y="62735"/>
                  </a:lnTo>
                  <a:lnTo>
                    <a:pt x="108735" y="56946"/>
                  </a:lnTo>
                  <a:lnTo>
                    <a:pt x="121293" y="41156"/>
                  </a:lnTo>
                  <a:lnTo>
                    <a:pt x="122770" y="33202"/>
                  </a:lnTo>
                  <a:lnTo>
                    <a:pt x="121415" y="25560"/>
                  </a:lnTo>
                  <a:lnTo>
                    <a:pt x="118172" y="18125"/>
                  </a:lnTo>
                  <a:lnTo>
                    <a:pt x="105210" y="6745"/>
                  </a:lnTo>
                  <a:lnTo>
                    <a:pt x="96840" y="2072"/>
                  </a:lnTo>
                  <a:lnTo>
                    <a:pt x="75062" y="0"/>
                  </a:lnTo>
                  <a:lnTo>
                    <a:pt x="52125" y="4149"/>
                  </a:lnTo>
                  <a:lnTo>
                    <a:pt x="26058" y="19638"/>
                  </a:lnTo>
                  <a:lnTo>
                    <a:pt x="10848" y="32374"/>
                  </a:lnTo>
                  <a:lnTo>
                    <a:pt x="2528" y="52072"/>
                  </a:lnTo>
                  <a:lnTo>
                    <a:pt x="0" y="75255"/>
                  </a:lnTo>
                  <a:lnTo>
                    <a:pt x="2776" y="97256"/>
                  </a:lnTo>
                  <a:lnTo>
                    <a:pt x="16506" y="129374"/>
                  </a:lnTo>
                  <a:lnTo>
                    <a:pt x="24836" y="136467"/>
                  </a:lnTo>
                  <a:lnTo>
                    <a:pt x="46569" y="144349"/>
                  </a:lnTo>
                  <a:lnTo>
                    <a:pt x="99876" y="141491"/>
                  </a:lnTo>
                  <a:lnTo>
                    <a:pt x="111686" y="14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05923" y="789637"/>
              <a:ext cx="129525" cy="160972"/>
            </a:xfrm>
            <a:custGeom>
              <a:avLst/>
              <a:gdLst/>
              <a:ahLst/>
              <a:cxnLst/>
              <a:rect l="0" t="0" r="0" b="0"/>
              <a:pathLst>
                <a:path w="129525" h="160972">
                  <a:moveTo>
                    <a:pt x="111756" y="0"/>
                  </a:moveTo>
                  <a:lnTo>
                    <a:pt x="69064" y="3119"/>
                  </a:lnTo>
                  <a:lnTo>
                    <a:pt x="49498" y="9575"/>
                  </a:lnTo>
                  <a:lnTo>
                    <a:pt x="33003" y="20243"/>
                  </a:lnTo>
                  <a:lnTo>
                    <a:pt x="10563" y="44992"/>
                  </a:lnTo>
                  <a:lnTo>
                    <a:pt x="2440" y="67570"/>
                  </a:lnTo>
                  <a:lnTo>
                    <a:pt x="0" y="92032"/>
                  </a:lnTo>
                  <a:lnTo>
                    <a:pt x="2814" y="114603"/>
                  </a:lnTo>
                  <a:lnTo>
                    <a:pt x="11085" y="133213"/>
                  </a:lnTo>
                  <a:lnTo>
                    <a:pt x="16565" y="141451"/>
                  </a:lnTo>
                  <a:lnTo>
                    <a:pt x="32015" y="153724"/>
                  </a:lnTo>
                  <a:lnTo>
                    <a:pt x="41048" y="158635"/>
                  </a:lnTo>
                  <a:lnTo>
                    <a:pt x="60442" y="160971"/>
                  </a:lnTo>
                  <a:lnTo>
                    <a:pt x="101490" y="152939"/>
                  </a:lnTo>
                  <a:lnTo>
                    <a:pt x="109591" y="147583"/>
                  </a:lnTo>
                  <a:lnTo>
                    <a:pt x="121712" y="132273"/>
                  </a:lnTo>
                  <a:lnTo>
                    <a:pt x="129524" y="98333"/>
                  </a:lnTo>
                  <a:lnTo>
                    <a:pt x="124046" y="45704"/>
                  </a:lnTo>
                  <a:lnTo>
                    <a:pt x="12228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72516" y="831751"/>
              <a:ext cx="114439" cy="121487"/>
            </a:xfrm>
            <a:custGeom>
              <a:avLst/>
              <a:gdLst/>
              <a:ahLst/>
              <a:cxnLst/>
              <a:rect l="0" t="0" r="0" b="0"/>
              <a:pathLst>
                <a:path w="114439" h="121487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70" y="92976"/>
                  </a:lnTo>
                  <a:lnTo>
                    <a:pt x="18178" y="109953"/>
                  </a:lnTo>
                  <a:lnTo>
                    <a:pt x="26594" y="115416"/>
                  </a:lnTo>
                  <a:lnTo>
                    <a:pt x="48425" y="121486"/>
                  </a:lnTo>
                  <a:lnTo>
                    <a:pt x="58458" y="120765"/>
                  </a:lnTo>
                  <a:lnTo>
                    <a:pt x="75845" y="113725"/>
                  </a:lnTo>
                  <a:lnTo>
                    <a:pt x="88252" y="99677"/>
                  </a:lnTo>
                  <a:lnTo>
                    <a:pt x="114438" y="5190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301126" y="673823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7" y="153876"/>
                  </a:lnTo>
                  <a:lnTo>
                    <a:pt x="15903" y="210463"/>
                  </a:lnTo>
                  <a:lnTo>
                    <a:pt x="19509" y="246413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233492" y="75805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98990" y="810694"/>
              <a:ext cx="87187" cy="147400"/>
            </a:xfrm>
            <a:custGeom>
              <a:avLst/>
              <a:gdLst/>
              <a:ahLst/>
              <a:cxnLst/>
              <a:rect l="0" t="0" r="0" b="0"/>
              <a:pathLst>
                <a:path w="87187" h="147400">
                  <a:moveTo>
                    <a:pt x="66129" y="0"/>
                  </a:moveTo>
                  <a:lnTo>
                    <a:pt x="43772" y="0"/>
                  </a:lnTo>
                  <a:lnTo>
                    <a:pt x="26557" y="6239"/>
                  </a:lnTo>
                  <a:lnTo>
                    <a:pt x="18690" y="11178"/>
                  </a:lnTo>
                  <a:lnTo>
                    <a:pt x="6831" y="29145"/>
                  </a:lnTo>
                  <a:lnTo>
                    <a:pt x="0" y="51558"/>
                  </a:lnTo>
                  <a:lnTo>
                    <a:pt x="5147" y="97662"/>
                  </a:lnTo>
                  <a:lnTo>
                    <a:pt x="7928" y="110731"/>
                  </a:lnTo>
                  <a:lnTo>
                    <a:pt x="13290" y="120614"/>
                  </a:lnTo>
                  <a:lnTo>
                    <a:pt x="28607" y="134715"/>
                  </a:lnTo>
                  <a:lnTo>
                    <a:pt x="50233" y="141761"/>
                  </a:lnTo>
                  <a:lnTo>
                    <a:pt x="871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525148" y="831751"/>
              <a:ext cx="89934" cy="117559"/>
            </a:xfrm>
            <a:custGeom>
              <a:avLst/>
              <a:gdLst/>
              <a:ahLst/>
              <a:cxnLst/>
              <a:rect l="0" t="0" r="0" b="0"/>
              <a:pathLst>
                <a:path w="89934" h="117559">
                  <a:moveTo>
                    <a:pt x="66313" y="0"/>
                  </a:moveTo>
                  <a:lnTo>
                    <a:pt x="43956" y="0"/>
                  </a:lnTo>
                  <a:lnTo>
                    <a:pt x="35031" y="3509"/>
                  </a:lnTo>
                  <a:lnTo>
                    <a:pt x="18874" y="16767"/>
                  </a:lnTo>
                  <a:lnTo>
                    <a:pt x="2214" y="43962"/>
                  </a:lnTo>
                  <a:lnTo>
                    <a:pt x="0" y="63992"/>
                  </a:lnTo>
                  <a:lnTo>
                    <a:pt x="4085" y="83423"/>
                  </a:lnTo>
                  <a:lnTo>
                    <a:pt x="13699" y="99858"/>
                  </a:lnTo>
                  <a:lnTo>
                    <a:pt x="28892" y="111842"/>
                  </a:lnTo>
                  <a:lnTo>
                    <a:pt x="37856" y="116675"/>
                  </a:lnTo>
                  <a:lnTo>
                    <a:pt x="47342" y="117558"/>
                  </a:lnTo>
                  <a:lnTo>
                    <a:pt x="67240" y="112299"/>
                  </a:lnTo>
                  <a:lnTo>
                    <a:pt x="81543" y="99044"/>
                  </a:lnTo>
                  <a:lnTo>
                    <a:pt x="86995" y="90595"/>
                  </a:lnTo>
                  <a:lnTo>
                    <a:pt x="89933" y="71850"/>
                  </a:lnTo>
                  <a:lnTo>
                    <a:pt x="8737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654632" y="844432"/>
              <a:ext cx="141127" cy="113662"/>
            </a:xfrm>
            <a:custGeom>
              <a:avLst/>
              <a:gdLst/>
              <a:ahLst/>
              <a:cxnLst/>
              <a:rect l="0" t="0" r="0" b="0"/>
              <a:pathLst>
                <a:path w="141127" h="113662">
                  <a:moveTo>
                    <a:pt x="0" y="29433"/>
                  </a:moveTo>
                  <a:lnTo>
                    <a:pt x="3119" y="72124"/>
                  </a:lnTo>
                  <a:lnTo>
                    <a:pt x="6065" y="85842"/>
                  </a:lnTo>
                  <a:lnTo>
                    <a:pt x="3476" y="80240"/>
                  </a:lnTo>
                  <a:lnTo>
                    <a:pt x="1029" y="51766"/>
                  </a:lnTo>
                  <a:lnTo>
                    <a:pt x="5894" y="19282"/>
                  </a:lnTo>
                  <a:lnTo>
                    <a:pt x="10948" y="13307"/>
                  </a:lnTo>
                  <a:lnTo>
                    <a:pt x="17827" y="10494"/>
                  </a:lnTo>
                  <a:lnTo>
                    <a:pt x="25923" y="9788"/>
                  </a:lnTo>
                  <a:lnTo>
                    <a:pt x="33660" y="12827"/>
                  </a:lnTo>
                  <a:lnTo>
                    <a:pt x="55727" y="33871"/>
                  </a:lnTo>
                  <a:lnTo>
                    <a:pt x="70001" y="52462"/>
                  </a:lnTo>
                  <a:lnTo>
                    <a:pt x="73574" y="54144"/>
                  </a:lnTo>
                  <a:lnTo>
                    <a:pt x="74785" y="50587"/>
                  </a:lnTo>
                  <a:lnTo>
                    <a:pt x="73914" y="11255"/>
                  </a:lnTo>
                  <a:lnTo>
                    <a:pt x="77352" y="4446"/>
                  </a:lnTo>
                  <a:lnTo>
                    <a:pt x="83153" y="1076"/>
                  </a:lnTo>
                  <a:lnTo>
                    <a:pt x="90531" y="0"/>
                  </a:lnTo>
                  <a:lnTo>
                    <a:pt x="97789" y="2792"/>
                  </a:lnTo>
                  <a:lnTo>
                    <a:pt x="112092" y="15253"/>
                  </a:lnTo>
                  <a:lnTo>
                    <a:pt x="127709" y="41999"/>
                  </a:lnTo>
                  <a:lnTo>
                    <a:pt x="141126" y="87374"/>
                  </a:lnTo>
                  <a:lnTo>
                    <a:pt x="136871" y="113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802031" y="807512"/>
              <a:ext cx="136871" cy="153870"/>
            </a:xfrm>
            <a:custGeom>
              <a:avLst/>
              <a:gdLst/>
              <a:ahLst/>
              <a:cxnLst/>
              <a:rect l="0" t="0" r="0" b="0"/>
              <a:pathLst>
                <a:path w="136871" h="153870">
                  <a:moveTo>
                    <a:pt x="0" y="129524"/>
                  </a:moveTo>
                  <a:lnTo>
                    <a:pt x="54114" y="86862"/>
                  </a:lnTo>
                  <a:lnTo>
                    <a:pt x="72014" y="71959"/>
                  </a:lnTo>
                  <a:lnTo>
                    <a:pt x="83869" y="53636"/>
                  </a:lnTo>
                  <a:lnTo>
                    <a:pt x="91530" y="18001"/>
                  </a:lnTo>
                  <a:lnTo>
                    <a:pt x="87926" y="9552"/>
                  </a:lnTo>
                  <a:lnTo>
                    <a:pt x="80844" y="3919"/>
                  </a:lnTo>
                  <a:lnTo>
                    <a:pt x="71443" y="164"/>
                  </a:lnTo>
                  <a:lnTo>
                    <a:pt x="62837" y="0"/>
                  </a:lnTo>
                  <a:lnTo>
                    <a:pt x="47035" y="6057"/>
                  </a:lnTo>
                  <a:lnTo>
                    <a:pt x="35332" y="19668"/>
                  </a:lnTo>
                  <a:lnTo>
                    <a:pt x="18288" y="57001"/>
                  </a:lnTo>
                  <a:lnTo>
                    <a:pt x="17097" y="77404"/>
                  </a:lnTo>
                  <a:lnTo>
                    <a:pt x="21637" y="97001"/>
                  </a:lnTo>
                  <a:lnTo>
                    <a:pt x="43616" y="128645"/>
                  </a:lnTo>
                  <a:lnTo>
                    <a:pt x="57989" y="142002"/>
                  </a:lnTo>
                  <a:lnTo>
                    <a:pt x="76076" y="151837"/>
                  </a:lnTo>
                  <a:lnTo>
                    <a:pt x="95812" y="153869"/>
                  </a:lnTo>
                  <a:lnTo>
                    <a:pt x="136870" y="15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981015" y="784048"/>
              <a:ext cx="116445" cy="181039"/>
            </a:xfrm>
            <a:custGeom>
              <a:avLst/>
              <a:gdLst/>
              <a:ahLst/>
              <a:cxnLst/>
              <a:rect l="0" t="0" r="0" b="0"/>
              <a:pathLst>
                <a:path w="116445" h="181039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31038" y="10148"/>
                  </a:lnTo>
                  <a:lnTo>
                    <a:pt x="23032" y="15647"/>
                  </a:lnTo>
                  <a:lnTo>
                    <a:pt x="11016" y="31116"/>
                  </a:lnTo>
                  <a:lnTo>
                    <a:pt x="9684" y="38985"/>
                  </a:lnTo>
                  <a:lnTo>
                    <a:pt x="11135" y="46570"/>
                  </a:lnTo>
                  <a:lnTo>
                    <a:pt x="14443" y="53967"/>
                  </a:lnTo>
                  <a:lnTo>
                    <a:pt x="27476" y="65305"/>
                  </a:lnTo>
                  <a:lnTo>
                    <a:pt x="89543" y="98713"/>
                  </a:lnTo>
                  <a:lnTo>
                    <a:pt x="111799" y="118449"/>
                  </a:lnTo>
                  <a:lnTo>
                    <a:pt x="115478" y="127622"/>
                  </a:lnTo>
                  <a:lnTo>
                    <a:pt x="116444" y="150293"/>
                  </a:lnTo>
                  <a:lnTo>
                    <a:pt x="112724" y="159380"/>
                  </a:lnTo>
                  <a:lnTo>
                    <a:pt x="99233" y="172596"/>
                  </a:lnTo>
                  <a:lnTo>
                    <a:pt x="78419" y="179250"/>
                  </a:lnTo>
                  <a:lnTo>
                    <a:pt x="53570" y="181038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84612" y="1800373"/>
            <a:ext cx="9433192" cy="619713"/>
            <a:chOff x="284612" y="1800373"/>
            <a:chExt cx="9433192" cy="619713"/>
          </a:xfrm>
        </p:grpSpPr>
        <p:sp>
          <p:nvSpPr>
            <p:cNvPr id="84" name="Freeform 83"/>
            <p:cNvSpPr/>
            <p:nvPr/>
          </p:nvSpPr>
          <p:spPr>
            <a:xfrm>
              <a:off x="284612" y="1821430"/>
              <a:ext cx="199699" cy="354834"/>
            </a:xfrm>
            <a:custGeom>
              <a:avLst/>
              <a:gdLst/>
              <a:ahLst/>
              <a:cxnLst/>
              <a:rect l="0" t="0" r="0" b="0"/>
              <a:pathLst>
                <a:path w="199699" h="354834">
                  <a:moveTo>
                    <a:pt x="10185" y="0"/>
                  </a:moveTo>
                  <a:lnTo>
                    <a:pt x="4596" y="16767"/>
                  </a:lnTo>
                  <a:lnTo>
                    <a:pt x="6698" y="68346"/>
                  </a:lnTo>
                  <a:lnTo>
                    <a:pt x="1394" y="120995"/>
                  </a:lnTo>
                  <a:lnTo>
                    <a:pt x="0" y="181437"/>
                  </a:lnTo>
                  <a:lnTo>
                    <a:pt x="895" y="238437"/>
                  </a:lnTo>
                  <a:lnTo>
                    <a:pt x="4884" y="291637"/>
                  </a:lnTo>
                  <a:lnTo>
                    <a:pt x="689" y="341876"/>
                  </a:lnTo>
                  <a:lnTo>
                    <a:pt x="3855" y="349580"/>
                  </a:lnTo>
                  <a:lnTo>
                    <a:pt x="9474" y="353546"/>
                  </a:lnTo>
                  <a:lnTo>
                    <a:pt x="25077" y="354833"/>
                  </a:lnTo>
                  <a:lnTo>
                    <a:pt x="54762" y="347811"/>
                  </a:lnTo>
                  <a:lnTo>
                    <a:pt x="114177" y="324078"/>
                  </a:lnTo>
                  <a:lnTo>
                    <a:pt x="167943" y="308604"/>
                  </a:lnTo>
                  <a:lnTo>
                    <a:pt x="19969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6383" y="196882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4797" y="180037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1713" y="17958"/>
                  </a:lnTo>
                  <a:lnTo>
                    <a:pt x="4314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4839" y="2010943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136870" y="0"/>
                  </a:moveTo>
                  <a:lnTo>
                    <a:pt x="77277" y="49498"/>
                  </a:lnTo>
                  <a:lnTo>
                    <a:pt x="21060" y="10217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5896" y="2000414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106469" y="148193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0165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0165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67882" y="1853015"/>
              <a:ext cx="6067" cy="273742"/>
            </a:xfrm>
            <a:custGeom>
              <a:avLst/>
              <a:gdLst/>
              <a:ahLst/>
              <a:cxnLst/>
              <a:rect l="0" t="0" r="0" b="0"/>
              <a:pathLst>
                <a:path w="6067" h="273742">
                  <a:moveTo>
                    <a:pt x="6066" y="0"/>
                  </a:moveTo>
                  <a:lnTo>
                    <a:pt x="0" y="40858"/>
                  </a:lnTo>
                  <a:lnTo>
                    <a:pt x="1401" y="95202"/>
                  </a:lnTo>
                  <a:lnTo>
                    <a:pt x="394" y="137002"/>
                  </a:lnTo>
                  <a:lnTo>
                    <a:pt x="4945" y="193049"/>
                  </a:lnTo>
                  <a:lnTo>
                    <a:pt x="5918" y="253857"/>
                  </a:lnTo>
                  <a:lnTo>
                    <a:pt x="606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94963" y="1821430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0"/>
                  </a:moveTo>
                  <a:lnTo>
                    <a:pt x="294413" y="14654"/>
                  </a:lnTo>
                  <a:lnTo>
                    <a:pt x="243033" y="28197"/>
                  </a:lnTo>
                  <a:lnTo>
                    <a:pt x="194712" y="38640"/>
                  </a:lnTo>
                  <a:lnTo>
                    <a:pt x="143351" y="49143"/>
                  </a:lnTo>
                  <a:lnTo>
                    <a:pt x="91088" y="59664"/>
                  </a:lnTo>
                  <a:lnTo>
                    <a:pt x="30384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26549" y="2158342"/>
              <a:ext cx="273742" cy="42114"/>
            </a:xfrm>
            <a:custGeom>
              <a:avLst/>
              <a:gdLst/>
              <a:ahLst/>
              <a:cxnLst/>
              <a:rect l="0" t="0" r="0" b="0"/>
              <a:pathLst>
                <a:path w="273742" h="42114">
                  <a:moveTo>
                    <a:pt x="273741" y="0"/>
                  </a:moveTo>
                  <a:lnTo>
                    <a:pt x="219596" y="8333"/>
                  </a:lnTo>
                  <a:lnTo>
                    <a:pt x="164649" y="10094"/>
                  </a:lnTo>
                  <a:lnTo>
                    <a:pt x="103050" y="18804"/>
                  </a:lnTo>
                  <a:lnTo>
                    <a:pt x="43206" y="29165"/>
                  </a:lnTo>
                  <a:lnTo>
                    <a:pt x="0" y="42113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42404" y="2040377"/>
              <a:ext cx="178985" cy="165361"/>
            </a:xfrm>
            <a:custGeom>
              <a:avLst/>
              <a:gdLst/>
              <a:ahLst/>
              <a:cxnLst/>
              <a:rect l="0" t="0" r="0" b="0"/>
              <a:pathLst>
                <a:path w="178985" h="165361">
                  <a:moveTo>
                    <a:pt x="0" y="33737"/>
                  </a:moveTo>
                  <a:lnTo>
                    <a:pt x="9065" y="92353"/>
                  </a:lnTo>
                  <a:lnTo>
                    <a:pt x="21788" y="148950"/>
                  </a:lnTo>
                  <a:lnTo>
                    <a:pt x="25054" y="159679"/>
                  </a:lnTo>
                  <a:lnTo>
                    <a:pt x="24891" y="164491"/>
                  </a:lnTo>
                  <a:lnTo>
                    <a:pt x="22443" y="165360"/>
                  </a:lnTo>
                  <a:lnTo>
                    <a:pt x="18472" y="163600"/>
                  </a:lnTo>
                  <a:lnTo>
                    <a:pt x="10939" y="152285"/>
                  </a:lnTo>
                  <a:lnTo>
                    <a:pt x="4862" y="133218"/>
                  </a:lnTo>
                  <a:lnTo>
                    <a:pt x="960" y="76437"/>
                  </a:lnTo>
                  <a:lnTo>
                    <a:pt x="5779" y="25404"/>
                  </a:lnTo>
                  <a:lnTo>
                    <a:pt x="10871" y="16483"/>
                  </a:lnTo>
                  <a:lnTo>
                    <a:pt x="25889" y="3451"/>
                  </a:lnTo>
                  <a:lnTo>
                    <a:pt x="50500" y="0"/>
                  </a:lnTo>
                  <a:lnTo>
                    <a:pt x="102782" y="7315"/>
                  </a:lnTo>
                  <a:lnTo>
                    <a:pt x="130539" y="22268"/>
                  </a:lnTo>
                  <a:lnTo>
                    <a:pt x="143025" y="37998"/>
                  </a:lnTo>
                  <a:lnTo>
                    <a:pt x="168072" y="97282"/>
                  </a:lnTo>
                  <a:lnTo>
                    <a:pt x="178984" y="139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98699" y="2016634"/>
              <a:ext cx="201757" cy="184276"/>
            </a:xfrm>
            <a:custGeom>
              <a:avLst/>
              <a:gdLst/>
              <a:ahLst/>
              <a:cxnLst/>
              <a:rect l="0" t="0" r="0" b="0"/>
              <a:pathLst>
                <a:path w="201757" h="184276">
                  <a:moveTo>
                    <a:pt x="117528" y="57480"/>
                  </a:moveTo>
                  <a:lnTo>
                    <a:pt x="97285" y="13517"/>
                  </a:lnTo>
                  <a:lnTo>
                    <a:pt x="88825" y="7114"/>
                  </a:lnTo>
                  <a:lnTo>
                    <a:pt x="66947" y="0"/>
                  </a:lnTo>
                  <a:lnTo>
                    <a:pt x="56901" y="443"/>
                  </a:lnTo>
                  <a:lnTo>
                    <a:pt x="39500" y="7173"/>
                  </a:lnTo>
                  <a:lnTo>
                    <a:pt x="27088" y="21083"/>
                  </a:lnTo>
                  <a:lnTo>
                    <a:pt x="3997" y="58609"/>
                  </a:lnTo>
                  <a:lnTo>
                    <a:pt x="0" y="79039"/>
                  </a:lnTo>
                  <a:lnTo>
                    <a:pt x="9895" y="138481"/>
                  </a:lnTo>
                  <a:lnTo>
                    <a:pt x="16269" y="161330"/>
                  </a:lnTo>
                  <a:lnTo>
                    <a:pt x="21946" y="169997"/>
                  </a:lnTo>
                  <a:lnTo>
                    <a:pt x="37613" y="182747"/>
                  </a:lnTo>
                  <a:lnTo>
                    <a:pt x="45534" y="184275"/>
                  </a:lnTo>
                  <a:lnTo>
                    <a:pt x="53155" y="182954"/>
                  </a:lnTo>
                  <a:lnTo>
                    <a:pt x="60575" y="179734"/>
                  </a:lnTo>
                  <a:lnTo>
                    <a:pt x="71938" y="166797"/>
                  </a:lnTo>
                  <a:lnTo>
                    <a:pt x="98570" y="118625"/>
                  </a:lnTo>
                  <a:lnTo>
                    <a:pt x="105672" y="88595"/>
                  </a:lnTo>
                  <a:lnTo>
                    <a:pt x="108454" y="88752"/>
                  </a:lnTo>
                  <a:lnTo>
                    <a:pt x="114665" y="98284"/>
                  </a:lnTo>
                  <a:lnTo>
                    <a:pt x="131304" y="129880"/>
                  </a:lnTo>
                  <a:lnTo>
                    <a:pt x="144708" y="143470"/>
                  </a:lnTo>
                  <a:lnTo>
                    <a:pt x="170815" y="156528"/>
                  </a:lnTo>
                  <a:lnTo>
                    <a:pt x="201756" y="162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12365" y="2007030"/>
              <a:ext cx="119760" cy="181477"/>
            </a:xfrm>
            <a:custGeom>
              <a:avLst/>
              <a:gdLst/>
              <a:ahLst/>
              <a:cxnLst/>
              <a:rect l="0" t="0" r="0" b="0"/>
              <a:pathLst>
                <a:path w="119760" h="181477">
                  <a:moveTo>
                    <a:pt x="119759" y="24970"/>
                  </a:moveTo>
                  <a:lnTo>
                    <a:pt x="101778" y="9329"/>
                  </a:lnTo>
                  <a:lnTo>
                    <a:pt x="84861" y="1250"/>
                  </a:lnTo>
                  <a:lnTo>
                    <a:pt x="65644" y="0"/>
                  </a:lnTo>
                  <a:lnTo>
                    <a:pt x="46575" y="4513"/>
                  </a:lnTo>
                  <a:lnTo>
                    <a:pt x="30301" y="14318"/>
                  </a:lnTo>
                  <a:lnTo>
                    <a:pt x="18389" y="29594"/>
                  </a:lnTo>
                  <a:lnTo>
                    <a:pt x="1209" y="67997"/>
                  </a:lnTo>
                  <a:lnTo>
                    <a:pt x="0" y="91666"/>
                  </a:lnTo>
                  <a:lnTo>
                    <a:pt x="4531" y="116614"/>
                  </a:lnTo>
                  <a:lnTo>
                    <a:pt x="33023" y="171959"/>
                  </a:lnTo>
                  <a:lnTo>
                    <a:pt x="42048" y="177944"/>
                  </a:lnTo>
                  <a:lnTo>
                    <a:pt x="64554" y="181476"/>
                  </a:lnTo>
                  <a:lnTo>
                    <a:pt x="109230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21291" y="1842487"/>
              <a:ext cx="37176" cy="326384"/>
            </a:xfrm>
            <a:custGeom>
              <a:avLst/>
              <a:gdLst/>
              <a:ahLst/>
              <a:cxnLst/>
              <a:rect l="0" t="0" r="0" b="0"/>
              <a:pathLst>
                <a:path w="37176" h="32638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5284" y="134755"/>
                  </a:lnTo>
                  <a:lnTo>
                    <a:pt x="11088" y="186416"/>
                  </a:lnTo>
                  <a:lnTo>
                    <a:pt x="16294" y="246700"/>
                  </a:lnTo>
                  <a:lnTo>
                    <a:pt x="30641" y="304538"/>
                  </a:lnTo>
                  <a:lnTo>
                    <a:pt x="3717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60740" y="2038125"/>
              <a:ext cx="181996" cy="124045"/>
            </a:xfrm>
            <a:custGeom>
              <a:avLst/>
              <a:gdLst/>
              <a:ahLst/>
              <a:cxnLst/>
              <a:rect l="0" t="0" r="0" b="0"/>
              <a:pathLst>
                <a:path w="181996" h="124045">
                  <a:moveTo>
                    <a:pt x="97767" y="67574"/>
                  </a:moveTo>
                  <a:lnTo>
                    <a:pt x="83195" y="24882"/>
                  </a:lnTo>
                  <a:lnTo>
                    <a:pt x="77524" y="14546"/>
                  </a:lnTo>
                  <a:lnTo>
                    <a:pt x="69064" y="7656"/>
                  </a:lnTo>
                  <a:lnTo>
                    <a:pt x="47185" y="0"/>
                  </a:lnTo>
                  <a:lnTo>
                    <a:pt x="37140" y="298"/>
                  </a:lnTo>
                  <a:lnTo>
                    <a:pt x="19739" y="6868"/>
                  </a:lnTo>
                  <a:lnTo>
                    <a:pt x="7326" y="23826"/>
                  </a:lnTo>
                  <a:lnTo>
                    <a:pt x="2378" y="34899"/>
                  </a:lnTo>
                  <a:lnTo>
                    <a:pt x="0" y="59681"/>
                  </a:lnTo>
                  <a:lnTo>
                    <a:pt x="8005" y="108129"/>
                  </a:lnTo>
                  <a:lnTo>
                    <a:pt x="14529" y="115668"/>
                  </a:lnTo>
                  <a:lnTo>
                    <a:pt x="34256" y="124044"/>
                  </a:lnTo>
                  <a:lnTo>
                    <a:pt x="43728" y="123938"/>
                  </a:lnTo>
                  <a:lnTo>
                    <a:pt x="60492" y="117581"/>
                  </a:lnTo>
                  <a:lnTo>
                    <a:pt x="72622" y="103837"/>
                  </a:lnTo>
                  <a:lnTo>
                    <a:pt x="95530" y="72008"/>
                  </a:lnTo>
                  <a:lnTo>
                    <a:pt x="102125" y="69360"/>
                  </a:lnTo>
                  <a:lnTo>
                    <a:pt x="108861" y="69934"/>
                  </a:lnTo>
                  <a:lnTo>
                    <a:pt x="122585" y="76812"/>
                  </a:lnTo>
                  <a:lnTo>
                    <a:pt x="181995" y="109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04172" y="1968829"/>
              <a:ext cx="139323" cy="193998"/>
            </a:xfrm>
            <a:custGeom>
              <a:avLst/>
              <a:gdLst/>
              <a:ahLst/>
              <a:cxnLst/>
              <a:rect l="0" t="0" r="0" b="0"/>
              <a:pathLst>
                <a:path w="139323" h="193998">
                  <a:moveTo>
                    <a:pt x="96491" y="0"/>
                  </a:moveTo>
                  <a:lnTo>
                    <a:pt x="53799" y="3119"/>
                  </a:lnTo>
                  <a:lnTo>
                    <a:pt x="43463" y="5589"/>
                  </a:lnTo>
                  <a:lnTo>
                    <a:pt x="25740" y="17692"/>
                  </a:lnTo>
                  <a:lnTo>
                    <a:pt x="11234" y="34769"/>
                  </a:lnTo>
                  <a:lnTo>
                    <a:pt x="887" y="54057"/>
                  </a:lnTo>
                  <a:lnTo>
                    <a:pt x="0" y="62944"/>
                  </a:lnTo>
                  <a:lnTo>
                    <a:pt x="5253" y="79058"/>
                  </a:lnTo>
                  <a:lnTo>
                    <a:pt x="18506" y="90898"/>
                  </a:lnTo>
                  <a:lnTo>
                    <a:pt x="37264" y="98891"/>
                  </a:lnTo>
                  <a:lnTo>
                    <a:pt x="95393" y="110032"/>
                  </a:lnTo>
                  <a:lnTo>
                    <a:pt x="122162" y="125279"/>
                  </a:lnTo>
                  <a:lnTo>
                    <a:pt x="134416" y="141077"/>
                  </a:lnTo>
                  <a:lnTo>
                    <a:pt x="139322" y="150203"/>
                  </a:lnTo>
                  <a:lnTo>
                    <a:pt x="137913" y="157457"/>
                  </a:lnTo>
                  <a:lnTo>
                    <a:pt x="132294" y="163463"/>
                  </a:lnTo>
                  <a:lnTo>
                    <a:pt x="83961" y="185346"/>
                  </a:lnTo>
                  <a:lnTo>
                    <a:pt x="49235" y="193997"/>
                  </a:lnTo>
                  <a:lnTo>
                    <a:pt x="22791" y="189513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36774" y="1979357"/>
              <a:ext cx="159155" cy="210571"/>
            </a:xfrm>
            <a:custGeom>
              <a:avLst/>
              <a:gdLst/>
              <a:ahLst/>
              <a:cxnLst/>
              <a:rect l="0" t="0" r="0" b="0"/>
              <a:pathLst>
                <a:path w="159155" h="210571">
                  <a:moveTo>
                    <a:pt x="106044" y="0"/>
                  </a:moveTo>
                  <a:lnTo>
                    <a:pt x="83688" y="0"/>
                  </a:lnTo>
                  <a:lnTo>
                    <a:pt x="21702" y="23719"/>
                  </a:lnTo>
                  <a:lnTo>
                    <a:pt x="6948" y="37448"/>
                  </a:lnTo>
                  <a:lnTo>
                    <a:pt x="1376" y="46023"/>
                  </a:lnTo>
                  <a:lnTo>
                    <a:pt x="0" y="55248"/>
                  </a:lnTo>
                  <a:lnTo>
                    <a:pt x="4711" y="74858"/>
                  </a:lnTo>
                  <a:lnTo>
                    <a:pt x="11583" y="81491"/>
                  </a:lnTo>
                  <a:lnTo>
                    <a:pt x="63738" y="98599"/>
                  </a:lnTo>
                  <a:lnTo>
                    <a:pt x="112072" y="106304"/>
                  </a:lnTo>
                  <a:lnTo>
                    <a:pt x="138766" y="121705"/>
                  </a:lnTo>
                  <a:lnTo>
                    <a:pt x="154122" y="134419"/>
                  </a:lnTo>
                  <a:lnTo>
                    <a:pt x="157984" y="143425"/>
                  </a:lnTo>
                  <a:lnTo>
                    <a:pt x="159154" y="165910"/>
                  </a:lnTo>
                  <a:lnTo>
                    <a:pt x="155489" y="174948"/>
                  </a:lnTo>
                  <a:lnTo>
                    <a:pt x="142058" y="188109"/>
                  </a:lnTo>
                  <a:lnTo>
                    <a:pt x="114765" y="202095"/>
                  </a:lnTo>
                  <a:lnTo>
                    <a:pt x="6393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49626" y="2042528"/>
              <a:ext cx="153791" cy="155047"/>
            </a:xfrm>
            <a:custGeom>
              <a:avLst/>
              <a:gdLst/>
              <a:ahLst/>
              <a:cxnLst/>
              <a:rect l="0" t="0" r="0" b="0"/>
              <a:pathLst>
                <a:path w="153791" h="155047">
                  <a:moveTo>
                    <a:pt x="119617" y="21057"/>
                  </a:moveTo>
                  <a:lnTo>
                    <a:pt x="102850" y="9879"/>
                  </a:lnTo>
                  <a:lnTo>
                    <a:pt x="70065" y="2927"/>
                  </a:lnTo>
                  <a:lnTo>
                    <a:pt x="47291" y="7540"/>
                  </a:lnTo>
                  <a:lnTo>
                    <a:pt x="36305" y="12046"/>
                  </a:lnTo>
                  <a:lnTo>
                    <a:pt x="27811" y="19729"/>
                  </a:lnTo>
                  <a:lnTo>
                    <a:pt x="5773" y="62562"/>
                  </a:lnTo>
                  <a:lnTo>
                    <a:pt x="0" y="83957"/>
                  </a:lnTo>
                  <a:lnTo>
                    <a:pt x="1333" y="105165"/>
                  </a:lnTo>
                  <a:lnTo>
                    <a:pt x="8945" y="123169"/>
                  </a:lnTo>
                  <a:lnTo>
                    <a:pt x="14250" y="131246"/>
                  </a:lnTo>
                  <a:lnTo>
                    <a:pt x="29503" y="143339"/>
                  </a:lnTo>
                  <a:lnTo>
                    <a:pt x="49151" y="151444"/>
                  </a:lnTo>
                  <a:lnTo>
                    <a:pt x="73481" y="155046"/>
                  </a:lnTo>
                  <a:lnTo>
                    <a:pt x="93653" y="150408"/>
                  </a:lnTo>
                  <a:lnTo>
                    <a:pt x="131256" y="128366"/>
                  </a:lnTo>
                  <a:lnTo>
                    <a:pt x="145457" y="108914"/>
                  </a:lnTo>
                  <a:lnTo>
                    <a:pt x="150882" y="97176"/>
                  </a:lnTo>
                  <a:lnTo>
                    <a:pt x="153790" y="71655"/>
                  </a:lnTo>
                  <a:lnTo>
                    <a:pt x="150013" y="45885"/>
                  </a:lnTo>
                  <a:lnTo>
                    <a:pt x="135902" y="15155"/>
                  </a:lnTo>
                  <a:lnTo>
                    <a:pt x="1196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17232" y="1869797"/>
              <a:ext cx="120468" cy="309603"/>
            </a:xfrm>
            <a:custGeom>
              <a:avLst/>
              <a:gdLst/>
              <a:ahLst/>
              <a:cxnLst/>
              <a:rect l="0" t="0" r="0" b="0"/>
              <a:pathLst>
                <a:path w="120468" h="309603">
                  <a:moveTo>
                    <a:pt x="99410" y="309602"/>
                  </a:moveTo>
                  <a:lnTo>
                    <a:pt x="71899" y="246174"/>
                  </a:lnTo>
                  <a:lnTo>
                    <a:pt x="48271" y="188165"/>
                  </a:lnTo>
                  <a:lnTo>
                    <a:pt x="30210" y="134879"/>
                  </a:lnTo>
                  <a:lnTo>
                    <a:pt x="11803" y="78536"/>
                  </a:lnTo>
                  <a:lnTo>
                    <a:pt x="0" y="35971"/>
                  </a:lnTo>
                  <a:lnTo>
                    <a:pt x="1806" y="14853"/>
                  </a:lnTo>
                  <a:lnTo>
                    <a:pt x="7434" y="7818"/>
                  </a:lnTo>
                  <a:lnTo>
                    <a:pt x="26166" y="0"/>
                  </a:lnTo>
                  <a:lnTo>
                    <a:pt x="86746" y="2904"/>
                  </a:lnTo>
                  <a:lnTo>
                    <a:pt x="120467" y="4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11357" y="2053057"/>
              <a:ext cx="147400" cy="10095"/>
            </a:xfrm>
            <a:custGeom>
              <a:avLst/>
              <a:gdLst/>
              <a:ahLst/>
              <a:cxnLst/>
              <a:rect l="0" t="0" r="0" b="0"/>
              <a:pathLst>
                <a:path w="147400" h="10095">
                  <a:moveTo>
                    <a:pt x="147399" y="0"/>
                  </a:moveTo>
                  <a:lnTo>
                    <a:pt x="109921" y="8333"/>
                  </a:lnTo>
                  <a:lnTo>
                    <a:pt x="52908" y="100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27253" y="1821430"/>
              <a:ext cx="28183" cy="389555"/>
            </a:xfrm>
            <a:custGeom>
              <a:avLst/>
              <a:gdLst/>
              <a:ahLst/>
              <a:cxnLst/>
              <a:rect l="0" t="0" r="0" b="0"/>
              <a:pathLst>
                <a:path w="28183" h="389555">
                  <a:moveTo>
                    <a:pt x="0" y="0"/>
                  </a:moveTo>
                  <a:lnTo>
                    <a:pt x="5590" y="62092"/>
                  </a:lnTo>
                  <a:lnTo>
                    <a:pt x="16789" y="121882"/>
                  </a:lnTo>
                  <a:lnTo>
                    <a:pt x="19793" y="172724"/>
                  </a:lnTo>
                  <a:lnTo>
                    <a:pt x="21853" y="224832"/>
                  </a:lnTo>
                  <a:lnTo>
                    <a:pt x="28182" y="276147"/>
                  </a:lnTo>
                  <a:lnTo>
                    <a:pt x="27794" y="332881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71472" y="1866332"/>
              <a:ext cx="301970" cy="305670"/>
            </a:xfrm>
            <a:custGeom>
              <a:avLst/>
              <a:gdLst/>
              <a:ahLst/>
              <a:cxnLst/>
              <a:rect l="0" t="0" r="0" b="0"/>
              <a:pathLst>
                <a:path w="301970" h="305670">
                  <a:moveTo>
                    <a:pt x="140050" y="28797"/>
                  </a:moveTo>
                  <a:lnTo>
                    <a:pt x="123283" y="23208"/>
                  </a:lnTo>
                  <a:lnTo>
                    <a:pt x="105692" y="23584"/>
                  </a:lnTo>
                  <a:lnTo>
                    <a:pt x="86175" y="28820"/>
                  </a:lnTo>
                  <a:lnTo>
                    <a:pt x="65803" y="38946"/>
                  </a:lnTo>
                  <a:lnTo>
                    <a:pt x="40193" y="63390"/>
                  </a:lnTo>
                  <a:lnTo>
                    <a:pt x="6552" y="121754"/>
                  </a:lnTo>
                  <a:lnTo>
                    <a:pt x="0" y="143811"/>
                  </a:lnTo>
                  <a:lnTo>
                    <a:pt x="2530" y="202737"/>
                  </a:lnTo>
                  <a:lnTo>
                    <a:pt x="9130" y="223477"/>
                  </a:lnTo>
                  <a:lnTo>
                    <a:pt x="40603" y="278815"/>
                  </a:lnTo>
                  <a:lnTo>
                    <a:pt x="58417" y="293164"/>
                  </a:lnTo>
                  <a:lnTo>
                    <a:pt x="78033" y="303441"/>
                  </a:lnTo>
                  <a:lnTo>
                    <a:pt x="104688" y="305669"/>
                  </a:lnTo>
                  <a:lnTo>
                    <a:pt x="158282" y="297567"/>
                  </a:lnTo>
                  <a:lnTo>
                    <a:pt x="213378" y="269836"/>
                  </a:lnTo>
                  <a:lnTo>
                    <a:pt x="233472" y="255248"/>
                  </a:lnTo>
                  <a:lnTo>
                    <a:pt x="272774" y="207100"/>
                  </a:lnTo>
                  <a:lnTo>
                    <a:pt x="300815" y="144551"/>
                  </a:lnTo>
                  <a:lnTo>
                    <a:pt x="301969" y="123527"/>
                  </a:lnTo>
                  <a:lnTo>
                    <a:pt x="293177" y="75845"/>
                  </a:lnTo>
                  <a:lnTo>
                    <a:pt x="277968" y="46377"/>
                  </a:lnTo>
                  <a:lnTo>
                    <a:pt x="253055" y="22828"/>
                  </a:lnTo>
                  <a:lnTo>
                    <a:pt x="223446" y="6621"/>
                  </a:lnTo>
                  <a:lnTo>
                    <a:pt x="186857" y="0"/>
                  </a:lnTo>
                  <a:lnTo>
                    <a:pt x="169432" y="1570"/>
                  </a:lnTo>
                  <a:lnTo>
                    <a:pt x="150579" y="7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16492" y="2060229"/>
              <a:ext cx="189034" cy="359857"/>
            </a:xfrm>
            <a:custGeom>
              <a:avLst/>
              <a:gdLst/>
              <a:ahLst/>
              <a:cxnLst/>
              <a:rect l="0" t="0" r="0" b="0"/>
              <a:pathLst>
                <a:path w="189034" h="359857">
                  <a:moveTo>
                    <a:pt x="174098" y="77056"/>
                  </a:moveTo>
                  <a:lnTo>
                    <a:pt x="164523" y="53009"/>
                  </a:lnTo>
                  <a:lnTo>
                    <a:pt x="134694" y="17462"/>
                  </a:lnTo>
                  <a:lnTo>
                    <a:pt x="108610" y="1947"/>
                  </a:lnTo>
                  <a:lnTo>
                    <a:pt x="85721" y="0"/>
                  </a:lnTo>
                  <a:lnTo>
                    <a:pt x="61120" y="4204"/>
                  </a:lnTo>
                  <a:lnTo>
                    <a:pt x="28709" y="19725"/>
                  </a:lnTo>
                  <a:lnTo>
                    <a:pt x="11605" y="32468"/>
                  </a:lnTo>
                  <a:lnTo>
                    <a:pt x="2443" y="52169"/>
                  </a:lnTo>
                  <a:lnTo>
                    <a:pt x="0" y="63974"/>
                  </a:lnTo>
                  <a:lnTo>
                    <a:pt x="711" y="74184"/>
                  </a:lnTo>
                  <a:lnTo>
                    <a:pt x="7740" y="91767"/>
                  </a:lnTo>
                  <a:lnTo>
                    <a:pt x="30440" y="114820"/>
                  </a:lnTo>
                  <a:lnTo>
                    <a:pt x="39722" y="118609"/>
                  </a:lnTo>
                  <a:lnTo>
                    <a:pt x="59393" y="119700"/>
                  </a:lnTo>
                  <a:lnTo>
                    <a:pt x="90199" y="113738"/>
                  </a:lnTo>
                  <a:lnTo>
                    <a:pt x="98278" y="108529"/>
                  </a:lnTo>
                  <a:lnTo>
                    <a:pt x="110374" y="93384"/>
                  </a:lnTo>
                  <a:lnTo>
                    <a:pt x="116408" y="90281"/>
                  </a:lnTo>
                  <a:lnTo>
                    <a:pt x="122770" y="90552"/>
                  </a:lnTo>
                  <a:lnTo>
                    <a:pt x="129351" y="93072"/>
                  </a:lnTo>
                  <a:lnTo>
                    <a:pt x="133738" y="99432"/>
                  </a:lnTo>
                  <a:lnTo>
                    <a:pt x="146946" y="156287"/>
                  </a:lnTo>
                  <a:lnTo>
                    <a:pt x="167478" y="210816"/>
                  </a:lnTo>
                  <a:lnTo>
                    <a:pt x="184012" y="266647"/>
                  </a:lnTo>
                  <a:lnTo>
                    <a:pt x="189033" y="293510"/>
                  </a:lnTo>
                  <a:lnTo>
                    <a:pt x="187365" y="317147"/>
                  </a:lnTo>
                  <a:lnTo>
                    <a:pt x="176485" y="336231"/>
                  </a:lnTo>
                  <a:lnTo>
                    <a:pt x="168670" y="344596"/>
                  </a:lnTo>
                  <a:lnTo>
                    <a:pt x="147509" y="353890"/>
                  </a:lnTo>
                  <a:lnTo>
                    <a:pt x="95796" y="359856"/>
                  </a:lnTo>
                  <a:lnTo>
                    <a:pt x="37228" y="350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53761" y="2137285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3120" y="42691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43232" y="2074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46357" y="2105699"/>
              <a:ext cx="96918" cy="103962"/>
            </a:xfrm>
            <a:custGeom>
              <a:avLst/>
              <a:gdLst/>
              <a:ahLst/>
              <a:cxnLst/>
              <a:rect l="0" t="0" r="0" b="0"/>
              <a:pathLst>
                <a:path w="96918" h="103962">
                  <a:moveTo>
                    <a:pt x="2160" y="63171"/>
                  </a:moveTo>
                  <a:lnTo>
                    <a:pt x="11736" y="87218"/>
                  </a:lnTo>
                  <a:lnTo>
                    <a:pt x="23845" y="103961"/>
                  </a:lnTo>
                  <a:lnTo>
                    <a:pt x="22466" y="103233"/>
                  </a:lnTo>
                  <a:lnTo>
                    <a:pt x="9347" y="87909"/>
                  </a:lnTo>
                  <a:lnTo>
                    <a:pt x="3442" y="79663"/>
                  </a:lnTo>
                  <a:lnTo>
                    <a:pt x="0" y="58023"/>
                  </a:lnTo>
                  <a:lnTo>
                    <a:pt x="720" y="45701"/>
                  </a:lnTo>
                  <a:lnTo>
                    <a:pt x="4710" y="36316"/>
                  </a:lnTo>
                  <a:lnTo>
                    <a:pt x="18501" y="22770"/>
                  </a:lnTo>
                  <a:lnTo>
                    <a:pt x="45996" y="8566"/>
                  </a:lnTo>
                  <a:lnTo>
                    <a:pt x="969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38464" y="1968829"/>
              <a:ext cx="20625" cy="242156"/>
            </a:xfrm>
            <a:custGeom>
              <a:avLst/>
              <a:gdLst/>
              <a:ahLst/>
              <a:cxnLst/>
              <a:rect l="0" t="0" r="0" b="0"/>
              <a:pathLst>
                <a:path w="20625" h="242156">
                  <a:moveTo>
                    <a:pt x="10095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11036" y="200087"/>
                  </a:lnTo>
                  <a:lnTo>
                    <a:pt x="2062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12218" y="2053057"/>
              <a:ext cx="137058" cy="150659"/>
            </a:xfrm>
            <a:custGeom>
              <a:avLst/>
              <a:gdLst/>
              <a:ahLst/>
              <a:cxnLst/>
              <a:rect l="0" t="0" r="0" b="0"/>
              <a:pathLst>
                <a:path w="137058" h="150659">
                  <a:moveTo>
                    <a:pt x="94268" y="0"/>
                  </a:moveTo>
                  <a:lnTo>
                    <a:pt x="40393" y="19128"/>
                  </a:lnTo>
                  <a:lnTo>
                    <a:pt x="20021" y="30338"/>
                  </a:lnTo>
                  <a:lnTo>
                    <a:pt x="5508" y="46239"/>
                  </a:lnTo>
                  <a:lnTo>
                    <a:pt x="0" y="55392"/>
                  </a:lnTo>
                  <a:lnTo>
                    <a:pt x="1007" y="61494"/>
                  </a:lnTo>
                  <a:lnTo>
                    <a:pt x="6358" y="65563"/>
                  </a:lnTo>
                  <a:lnTo>
                    <a:pt x="36245" y="71288"/>
                  </a:lnTo>
                  <a:lnTo>
                    <a:pt x="93560" y="81787"/>
                  </a:lnTo>
                  <a:lnTo>
                    <a:pt x="115010" y="88212"/>
                  </a:lnTo>
                  <a:lnTo>
                    <a:pt x="123304" y="93903"/>
                  </a:lnTo>
                  <a:lnTo>
                    <a:pt x="135639" y="109585"/>
                  </a:lnTo>
                  <a:lnTo>
                    <a:pt x="137057" y="117510"/>
                  </a:lnTo>
                  <a:lnTo>
                    <a:pt x="135662" y="125133"/>
                  </a:lnTo>
                  <a:lnTo>
                    <a:pt x="132393" y="132555"/>
                  </a:lnTo>
                  <a:lnTo>
                    <a:pt x="119401" y="143921"/>
                  </a:lnTo>
                  <a:lnTo>
                    <a:pt x="111023" y="148590"/>
                  </a:lnTo>
                  <a:lnTo>
                    <a:pt x="89236" y="150658"/>
                  </a:lnTo>
                  <a:lnTo>
                    <a:pt x="52155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92143" y="2053057"/>
              <a:ext cx="161826" cy="96680"/>
            </a:xfrm>
            <a:custGeom>
              <a:avLst/>
              <a:gdLst/>
              <a:ahLst/>
              <a:cxnLst/>
              <a:rect l="0" t="0" r="0" b="0"/>
              <a:pathLst>
                <a:path w="161826" h="96680">
                  <a:moveTo>
                    <a:pt x="109183" y="0"/>
                  </a:moveTo>
                  <a:lnTo>
                    <a:pt x="101947" y="27556"/>
                  </a:lnTo>
                  <a:lnTo>
                    <a:pt x="102424" y="80659"/>
                  </a:lnTo>
                  <a:lnTo>
                    <a:pt x="104677" y="92377"/>
                  </a:lnTo>
                  <a:lnTo>
                    <a:pt x="103839" y="96679"/>
                  </a:lnTo>
                  <a:lnTo>
                    <a:pt x="100941" y="96038"/>
                  </a:lnTo>
                  <a:lnTo>
                    <a:pt x="73890" y="75382"/>
                  </a:lnTo>
                  <a:lnTo>
                    <a:pt x="33734" y="66789"/>
                  </a:lnTo>
                  <a:lnTo>
                    <a:pt x="10919" y="71018"/>
                  </a:lnTo>
                  <a:lnTo>
                    <a:pt x="1560" y="75421"/>
                  </a:lnTo>
                  <a:lnTo>
                    <a:pt x="0" y="78357"/>
                  </a:lnTo>
                  <a:lnTo>
                    <a:pt x="3638" y="80314"/>
                  </a:lnTo>
                  <a:lnTo>
                    <a:pt x="56940" y="83712"/>
                  </a:lnTo>
                  <a:lnTo>
                    <a:pt x="118057" y="81006"/>
                  </a:lnTo>
                  <a:lnTo>
                    <a:pt x="161825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80353" y="2000414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4939" y="58617"/>
                  </a:lnTo>
                  <a:lnTo>
                    <a:pt x="976" y="121196"/>
                  </a:lnTo>
                  <a:lnTo>
                    <a:pt x="3312" y="183644"/>
                  </a:lnTo>
                  <a:lnTo>
                    <a:pt x="6152" y="20679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56444" y="1979357"/>
              <a:ext cx="213895" cy="237746"/>
            </a:xfrm>
            <a:custGeom>
              <a:avLst/>
              <a:gdLst/>
              <a:ahLst/>
              <a:cxnLst/>
              <a:rect l="0" t="0" r="0" b="0"/>
              <a:pathLst>
                <a:path w="213895" h="237746">
                  <a:moveTo>
                    <a:pt x="123950" y="0"/>
                  </a:moveTo>
                  <a:lnTo>
                    <a:pt x="79986" y="14654"/>
                  </a:lnTo>
                  <a:lnTo>
                    <a:pt x="59957" y="15092"/>
                  </a:lnTo>
                  <a:lnTo>
                    <a:pt x="39356" y="13726"/>
                  </a:lnTo>
                  <a:lnTo>
                    <a:pt x="18503" y="17019"/>
                  </a:lnTo>
                  <a:lnTo>
                    <a:pt x="11537" y="23045"/>
                  </a:lnTo>
                  <a:lnTo>
                    <a:pt x="3799" y="42217"/>
                  </a:lnTo>
                  <a:lnTo>
                    <a:pt x="0" y="91484"/>
                  </a:lnTo>
                  <a:lnTo>
                    <a:pt x="3740" y="114359"/>
                  </a:lnTo>
                  <a:lnTo>
                    <a:pt x="7545" y="119523"/>
                  </a:lnTo>
                  <a:lnTo>
                    <a:pt x="12422" y="120626"/>
                  </a:lnTo>
                  <a:lnTo>
                    <a:pt x="72174" y="101441"/>
                  </a:lnTo>
                  <a:lnTo>
                    <a:pt x="108739" y="102326"/>
                  </a:lnTo>
                  <a:lnTo>
                    <a:pt x="154610" y="114276"/>
                  </a:lnTo>
                  <a:lnTo>
                    <a:pt x="194347" y="137953"/>
                  </a:lnTo>
                  <a:lnTo>
                    <a:pt x="202466" y="144611"/>
                  </a:lnTo>
                  <a:lnTo>
                    <a:pt x="211488" y="164488"/>
                  </a:lnTo>
                  <a:lnTo>
                    <a:pt x="213894" y="176339"/>
                  </a:lnTo>
                  <a:lnTo>
                    <a:pt x="213159" y="186579"/>
                  </a:lnTo>
                  <a:lnTo>
                    <a:pt x="206102" y="204197"/>
                  </a:lnTo>
                  <a:lnTo>
                    <a:pt x="188928" y="219826"/>
                  </a:lnTo>
                  <a:lnTo>
                    <a:pt x="165697" y="232231"/>
                  </a:lnTo>
                  <a:lnTo>
                    <a:pt x="139774" y="237745"/>
                  </a:lnTo>
                  <a:lnTo>
                    <a:pt x="104462" y="235259"/>
                  </a:lnTo>
                  <a:lnTo>
                    <a:pt x="53576" y="220653"/>
                  </a:lnTo>
                  <a:lnTo>
                    <a:pt x="2919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06863" y="1926715"/>
              <a:ext cx="163577" cy="291852"/>
            </a:xfrm>
            <a:custGeom>
              <a:avLst/>
              <a:gdLst/>
              <a:ahLst/>
              <a:cxnLst/>
              <a:rect l="0" t="0" r="0" b="0"/>
              <a:pathLst>
                <a:path w="163577" h="291852">
                  <a:moveTo>
                    <a:pt x="10443" y="0"/>
                  </a:moveTo>
                  <a:lnTo>
                    <a:pt x="2109" y="48930"/>
                  </a:lnTo>
                  <a:lnTo>
                    <a:pt x="348" y="108061"/>
                  </a:lnTo>
                  <a:lnTo>
                    <a:pt x="0" y="164801"/>
                  </a:lnTo>
                  <a:lnTo>
                    <a:pt x="3050" y="217950"/>
                  </a:lnTo>
                  <a:lnTo>
                    <a:pt x="5987" y="240756"/>
                  </a:lnTo>
                  <a:lnTo>
                    <a:pt x="3393" y="262590"/>
                  </a:lnTo>
                  <a:lnTo>
                    <a:pt x="2233" y="265137"/>
                  </a:lnTo>
                  <a:lnTo>
                    <a:pt x="601" y="246365"/>
                  </a:lnTo>
                  <a:lnTo>
                    <a:pt x="219" y="223749"/>
                  </a:lnTo>
                  <a:lnTo>
                    <a:pt x="6289" y="204339"/>
                  </a:lnTo>
                  <a:lnTo>
                    <a:pt x="29249" y="172814"/>
                  </a:lnTo>
                  <a:lnTo>
                    <a:pt x="38188" y="169022"/>
                  </a:lnTo>
                  <a:lnTo>
                    <a:pt x="60598" y="167927"/>
                  </a:lnTo>
                  <a:lnTo>
                    <a:pt x="93934" y="173888"/>
                  </a:lnTo>
                  <a:lnTo>
                    <a:pt x="135469" y="194788"/>
                  </a:lnTo>
                  <a:lnTo>
                    <a:pt x="152188" y="207845"/>
                  </a:lnTo>
                  <a:lnTo>
                    <a:pt x="161178" y="227686"/>
                  </a:lnTo>
                  <a:lnTo>
                    <a:pt x="163576" y="239528"/>
                  </a:lnTo>
                  <a:lnTo>
                    <a:pt x="162834" y="249763"/>
                  </a:lnTo>
                  <a:lnTo>
                    <a:pt x="155771" y="267373"/>
                  </a:lnTo>
                  <a:lnTo>
                    <a:pt x="138594" y="279879"/>
                  </a:lnTo>
                  <a:lnTo>
                    <a:pt x="115362" y="288167"/>
                  </a:lnTo>
                  <a:lnTo>
                    <a:pt x="89439" y="291851"/>
                  </a:lnTo>
                  <a:lnTo>
                    <a:pt x="65439" y="287249"/>
                  </a:lnTo>
                  <a:lnTo>
                    <a:pt x="20971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11887" y="2087569"/>
              <a:ext cx="111254" cy="136041"/>
            </a:xfrm>
            <a:custGeom>
              <a:avLst/>
              <a:gdLst/>
              <a:ahLst/>
              <a:cxnLst/>
              <a:rect l="0" t="0" r="0" b="0"/>
              <a:pathLst>
                <a:path w="111254" h="136041">
                  <a:moveTo>
                    <a:pt x="100216" y="18130"/>
                  </a:moveTo>
                  <a:lnTo>
                    <a:pt x="89038" y="6952"/>
                  </a:lnTo>
                  <a:lnTo>
                    <a:pt x="71071" y="1463"/>
                  </a:lnTo>
                  <a:lnTo>
                    <a:pt x="59729" y="0"/>
                  </a:lnTo>
                  <a:lnTo>
                    <a:pt x="40889" y="4613"/>
                  </a:lnTo>
                  <a:lnTo>
                    <a:pt x="24715" y="15632"/>
                  </a:lnTo>
                  <a:lnTo>
                    <a:pt x="9729" y="32228"/>
                  </a:lnTo>
                  <a:lnTo>
                    <a:pt x="1508" y="57541"/>
                  </a:lnTo>
                  <a:lnTo>
                    <a:pt x="0" y="98438"/>
                  </a:lnTo>
                  <a:lnTo>
                    <a:pt x="1820" y="110273"/>
                  </a:lnTo>
                  <a:lnTo>
                    <a:pt x="6543" y="119333"/>
                  </a:lnTo>
                  <a:lnTo>
                    <a:pt x="21149" y="132519"/>
                  </a:lnTo>
                  <a:lnTo>
                    <a:pt x="42458" y="136040"/>
                  </a:lnTo>
                  <a:lnTo>
                    <a:pt x="65187" y="132536"/>
                  </a:lnTo>
                  <a:lnTo>
                    <a:pt x="83088" y="123179"/>
                  </a:lnTo>
                  <a:lnTo>
                    <a:pt x="106320" y="99169"/>
                  </a:lnTo>
                  <a:lnTo>
                    <a:pt x="110135" y="89703"/>
                  </a:lnTo>
                  <a:lnTo>
                    <a:pt x="111253" y="69827"/>
                  </a:lnTo>
                  <a:lnTo>
                    <a:pt x="100216" y="28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01575" y="2105699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0" y="0"/>
                  </a:moveTo>
                  <a:lnTo>
                    <a:pt x="59593" y="49498"/>
                  </a:lnTo>
                  <a:lnTo>
                    <a:pt x="93790" y="74942"/>
                  </a:lnTo>
                  <a:lnTo>
                    <a:pt x="11581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54218" y="2074114"/>
              <a:ext cx="126342" cy="326384"/>
            </a:xfrm>
            <a:custGeom>
              <a:avLst/>
              <a:gdLst/>
              <a:ahLst/>
              <a:cxnLst/>
              <a:rect l="0" t="0" r="0" b="0"/>
              <a:pathLst>
                <a:path w="126342" h="326384">
                  <a:moveTo>
                    <a:pt x="126341" y="0"/>
                  </a:moveTo>
                  <a:lnTo>
                    <a:pt x="110701" y="17980"/>
                  </a:lnTo>
                  <a:lnTo>
                    <a:pt x="91498" y="69741"/>
                  </a:lnTo>
                  <a:lnTo>
                    <a:pt x="65399" y="125820"/>
                  </a:lnTo>
                  <a:lnTo>
                    <a:pt x="38681" y="188491"/>
                  </a:lnTo>
                  <a:lnTo>
                    <a:pt x="21765" y="247629"/>
                  </a:lnTo>
                  <a:lnTo>
                    <a:pt x="3182" y="30917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63492" y="2079053"/>
              <a:ext cx="106582" cy="152989"/>
            </a:xfrm>
            <a:custGeom>
              <a:avLst/>
              <a:gdLst/>
              <a:ahLst/>
              <a:cxnLst/>
              <a:rect l="0" t="0" r="0" b="0"/>
              <a:pathLst>
                <a:path w="106582" h="152989">
                  <a:moveTo>
                    <a:pt x="106581" y="5589"/>
                  </a:moveTo>
                  <a:lnTo>
                    <a:pt x="89813" y="0"/>
                  </a:lnTo>
                  <a:lnTo>
                    <a:pt x="72222" y="375"/>
                  </a:lnTo>
                  <a:lnTo>
                    <a:pt x="53875" y="5612"/>
                  </a:lnTo>
                  <a:lnTo>
                    <a:pt x="15787" y="34592"/>
                  </a:lnTo>
                  <a:lnTo>
                    <a:pt x="0" y="60586"/>
                  </a:lnTo>
                  <a:lnTo>
                    <a:pt x="1602" y="67990"/>
                  </a:lnTo>
                  <a:lnTo>
                    <a:pt x="7348" y="74096"/>
                  </a:lnTo>
                  <a:lnTo>
                    <a:pt x="15859" y="79336"/>
                  </a:lnTo>
                  <a:lnTo>
                    <a:pt x="73331" y="91556"/>
                  </a:lnTo>
                  <a:lnTo>
                    <a:pt x="84414" y="94486"/>
                  </a:lnTo>
                  <a:lnTo>
                    <a:pt x="91803" y="101119"/>
                  </a:lnTo>
                  <a:lnTo>
                    <a:pt x="100013" y="120966"/>
                  </a:lnTo>
                  <a:lnTo>
                    <a:pt x="97523" y="129300"/>
                  </a:lnTo>
                  <a:lnTo>
                    <a:pt x="91183" y="136026"/>
                  </a:lnTo>
                  <a:lnTo>
                    <a:pt x="82278" y="141680"/>
                  </a:lnTo>
                  <a:lnTo>
                    <a:pt x="47387" y="149638"/>
                  </a:lnTo>
                  <a:lnTo>
                    <a:pt x="1296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22715" y="2221513"/>
              <a:ext cx="35499" cy="105286"/>
            </a:xfrm>
            <a:custGeom>
              <a:avLst/>
              <a:gdLst/>
              <a:ahLst/>
              <a:cxnLst/>
              <a:rect l="0" t="0" r="0" b="0"/>
              <a:pathLst>
                <a:path w="35499" h="105286">
                  <a:moveTo>
                    <a:pt x="10528" y="0"/>
                  </a:moveTo>
                  <a:lnTo>
                    <a:pt x="34248" y="43962"/>
                  </a:lnTo>
                  <a:lnTo>
                    <a:pt x="35498" y="67112"/>
                  </a:lnTo>
                  <a:lnTo>
                    <a:pt x="34193" y="79836"/>
                  </a:lnTo>
                  <a:lnTo>
                    <a:pt x="29815" y="88319"/>
                  </a:lnTo>
                  <a:lnTo>
                    <a:pt x="23386" y="939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45904" y="1931450"/>
              <a:ext cx="134781" cy="300592"/>
            </a:xfrm>
            <a:custGeom>
              <a:avLst/>
              <a:gdLst/>
              <a:ahLst/>
              <a:cxnLst/>
              <a:rect l="0" t="0" r="0" b="0"/>
              <a:pathLst>
                <a:path w="134781" h="300592">
                  <a:moveTo>
                    <a:pt x="82138" y="300591"/>
                  </a:moveTo>
                  <a:lnTo>
                    <a:pt x="63008" y="246716"/>
                  </a:lnTo>
                  <a:lnTo>
                    <a:pt x="33944" y="183499"/>
                  </a:lnTo>
                  <a:lnTo>
                    <a:pt x="15581" y="123056"/>
                  </a:lnTo>
                  <a:lnTo>
                    <a:pt x="2613" y="71373"/>
                  </a:lnTo>
                  <a:lnTo>
                    <a:pt x="0" y="43909"/>
                  </a:lnTo>
                  <a:lnTo>
                    <a:pt x="2812" y="32373"/>
                  </a:lnTo>
                  <a:lnTo>
                    <a:pt x="15297" y="13317"/>
                  </a:lnTo>
                  <a:lnTo>
                    <a:pt x="35663" y="3288"/>
                  </a:lnTo>
                  <a:lnTo>
                    <a:pt x="59142" y="0"/>
                  </a:lnTo>
                  <a:lnTo>
                    <a:pt x="120572" y="12366"/>
                  </a:lnTo>
                  <a:lnTo>
                    <a:pt x="134780" y="16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33285" y="212675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6221" y="11179"/>
                  </a:lnTo>
                  <a:lnTo>
                    <a:pt x="118254" y="16667"/>
                  </a:lnTo>
                  <a:lnTo>
                    <a:pt x="55087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64911" y="2126756"/>
              <a:ext cx="21059" cy="115815"/>
            </a:xfrm>
            <a:custGeom>
              <a:avLst/>
              <a:gdLst/>
              <a:ahLst/>
              <a:cxnLst/>
              <a:rect l="0" t="0" r="0" b="0"/>
              <a:pathLst>
                <a:path w="21059" h="115815">
                  <a:moveTo>
                    <a:pt x="0" y="0"/>
                  </a:moveTo>
                  <a:lnTo>
                    <a:pt x="5590" y="58617"/>
                  </a:lnTo>
                  <a:lnTo>
                    <a:pt x="2105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43855" y="20320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80725" y="2105496"/>
              <a:ext cx="157929" cy="116018"/>
            </a:xfrm>
            <a:custGeom>
              <a:avLst/>
              <a:gdLst/>
              <a:ahLst/>
              <a:cxnLst/>
              <a:rect l="0" t="0" r="0" b="0"/>
              <a:pathLst>
                <a:path w="157929" h="116018">
                  <a:moveTo>
                    <a:pt x="0" y="31789"/>
                  </a:moveTo>
                  <a:lnTo>
                    <a:pt x="17958" y="85664"/>
                  </a:lnTo>
                  <a:lnTo>
                    <a:pt x="24749" y="106036"/>
                  </a:lnTo>
                  <a:lnTo>
                    <a:pt x="24689" y="110533"/>
                  </a:lnTo>
                  <a:lnTo>
                    <a:pt x="22308" y="111191"/>
                  </a:lnTo>
                  <a:lnTo>
                    <a:pt x="18381" y="109290"/>
                  </a:lnTo>
                  <a:lnTo>
                    <a:pt x="10899" y="97819"/>
                  </a:lnTo>
                  <a:lnTo>
                    <a:pt x="7266" y="89847"/>
                  </a:lnTo>
                  <a:lnTo>
                    <a:pt x="6349" y="71630"/>
                  </a:lnTo>
                  <a:lnTo>
                    <a:pt x="15292" y="31340"/>
                  </a:lnTo>
                  <a:lnTo>
                    <a:pt x="30527" y="5659"/>
                  </a:lnTo>
                  <a:lnTo>
                    <a:pt x="39069" y="1501"/>
                  </a:lnTo>
                  <a:lnTo>
                    <a:pt x="61038" y="0"/>
                  </a:lnTo>
                  <a:lnTo>
                    <a:pt x="94124" y="5732"/>
                  </a:lnTo>
                  <a:lnTo>
                    <a:pt x="120566" y="20429"/>
                  </a:lnTo>
                  <a:lnTo>
                    <a:pt x="132743" y="36098"/>
                  </a:lnTo>
                  <a:lnTo>
                    <a:pt x="152705" y="83829"/>
                  </a:lnTo>
                  <a:lnTo>
                    <a:pt x="157928" y="116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98678" y="1932968"/>
              <a:ext cx="118960" cy="324069"/>
            </a:xfrm>
            <a:custGeom>
              <a:avLst/>
              <a:gdLst/>
              <a:ahLst/>
              <a:cxnLst/>
              <a:rect l="0" t="0" r="0" b="0"/>
              <a:pathLst>
                <a:path w="118960" h="324069">
                  <a:moveTo>
                    <a:pt x="97902" y="246431"/>
                  </a:moveTo>
                  <a:lnTo>
                    <a:pt x="92313" y="224074"/>
                  </a:lnTo>
                  <a:lnTo>
                    <a:pt x="87157" y="216318"/>
                  </a:lnTo>
                  <a:lnTo>
                    <a:pt x="72070" y="204581"/>
                  </a:lnTo>
                  <a:lnTo>
                    <a:pt x="53665" y="201705"/>
                  </a:lnTo>
                  <a:lnTo>
                    <a:pt x="43845" y="202575"/>
                  </a:lnTo>
                  <a:lnTo>
                    <a:pt x="26693" y="209782"/>
                  </a:lnTo>
                  <a:lnTo>
                    <a:pt x="18844" y="214979"/>
                  </a:lnTo>
                  <a:lnTo>
                    <a:pt x="7003" y="230113"/>
                  </a:lnTo>
                  <a:lnTo>
                    <a:pt x="2208" y="239062"/>
                  </a:lnTo>
                  <a:lnTo>
                    <a:pt x="0" y="261483"/>
                  </a:lnTo>
                  <a:lnTo>
                    <a:pt x="8113" y="308415"/>
                  </a:lnTo>
                  <a:lnTo>
                    <a:pt x="14646" y="315830"/>
                  </a:lnTo>
                  <a:lnTo>
                    <a:pt x="34383" y="324068"/>
                  </a:lnTo>
                  <a:lnTo>
                    <a:pt x="42688" y="322755"/>
                  </a:lnTo>
                  <a:lnTo>
                    <a:pt x="49395" y="318371"/>
                  </a:lnTo>
                  <a:lnTo>
                    <a:pt x="79729" y="276398"/>
                  </a:lnTo>
                  <a:lnTo>
                    <a:pt x="89046" y="256240"/>
                  </a:lnTo>
                  <a:lnTo>
                    <a:pt x="90846" y="235582"/>
                  </a:lnTo>
                  <a:lnTo>
                    <a:pt x="89001" y="175982"/>
                  </a:lnTo>
                  <a:lnTo>
                    <a:pt x="92677" y="128140"/>
                  </a:lnTo>
                  <a:lnTo>
                    <a:pt x="88421" y="73976"/>
                  </a:lnTo>
                  <a:lnTo>
                    <a:pt x="82095" y="32206"/>
                  </a:lnTo>
                  <a:lnTo>
                    <a:pt x="72939" y="10450"/>
                  </a:lnTo>
                  <a:lnTo>
                    <a:pt x="67222" y="1373"/>
                  </a:lnTo>
                  <a:lnTo>
                    <a:pt x="64580" y="0"/>
                  </a:lnTo>
                  <a:lnTo>
                    <a:pt x="63990" y="3765"/>
                  </a:lnTo>
                  <a:lnTo>
                    <a:pt x="66011" y="57284"/>
                  </a:lnTo>
                  <a:lnTo>
                    <a:pt x="66226" y="104729"/>
                  </a:lnTo>
                  <a:lnTo>
                    <a:pt x="67460" y="154662"/>
                  </a:lnTo>
                  <a:lnTo>
                    <a:pt x="75884" y="198443"/>
                  </a:lnTo>
                  <a:lnTo>
                    <a:pt x="105719" y="256185"/>
                  </a:lnTo>
                  <a:lnTo>
                    <a:pt x="118959" y="278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27426" y="1989886"/>
              <a:ext cx="6067" cy="263213"/>
            </a:xfrm>
            <a:custGeom>
              <a:avLst/>
              <a:gdLst/>
              <a:ahLst/>
              <a:cxnLst/>
              <a:rect l="0" t="0" r="0" b="0"/>
              <a:pathLst>
                <a:path w="6067" h="263213">
                  <a:moveTo>
                    <a:pt x="6066" y="0"/>
                  </a:moveTo>
                  <a:lnTo>
                    <a:pt x="2947" y="54144"/>
                  </a:lnTo>
                  <a:lnTo>
                    <a:pt x="0" y="82555"/>
                  </a:lnTo>
                  <a:lnTo>
                    <a:pt x="4522" y="145335"/>
                  </a:lnTo>
                  <a:lnTo>
                    <a:pt x="5761" y="203143"/>
                  </a:lnTo>
                  <a:lnTo>
                    <a:pt x="6066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28207" y="211622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27421" y="4940"/>
                  </a:lnTo>
                  <a:lnTo>
                    <a:pt x="76035" y="976"/>
                  </a:lnTo>
                  <a:lnTo>
                    <a:pt x="2706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59834" y="1937243"/>
              <a:ext cx="357970" cy="323290"/>
            </a:xfrm>
            <a:custGeom>
              <a:avLst/>
              <a:gdLst/>
              <a:ahLst/>
              <a:cxnLst/>
              <a:rect l="0" t="0" r="0" b="0"/>
              <a:pathLst>
                <a:path w="357970" h="323290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10722" y="226870"/>
                  </a:lnTo>
                  <a:lnTo>
                    <a:pt x="18669" y="284023"/>
                  </a:lnTo>
                  <a:lnTo>
                    <a:pt x="18826" y="304047"/>
                  </a:lnTo>
                  <a:lnTo>
                    <a:pt x="17230" y="304474"/>
                  </a:lnTo>
                  <a:lnTo>
                    <a:pt x="14996" y="301248"/>
                  </a:lnTo>
                  <a:lnTo>
                    <a:pt x="15634" y="288306"/>
                  </a:lnTo>
                  <a:lnTo>
                    <a:pt x="21513" y="234065"/>
                  </a:lnTo>
                  <a:lnTo>
                    <a:pt x="26328" y="211654"/>
                  </a:lnTo>
                  <a:lnTo>
                    <a:pt x="32760" y="204274"/>
                  </a:lnTo>
                  <a:lnTo>
                    <a:pt x="52385" y="196073"/>
                  </a:lnTo>
                  <a:lnTo>
                    <a:pt x="73584" y="198668"/>
                  </a:lnTo>
                  <a:lnTo>
                    <a:pt x="84151" y="202635"/>
                  </a:lnTo>
                  <a:lnTo>
                    <a:pt x="92366" y="209960"/>
                  </a:lnTo>
                  <a:lnTo>
                    <a:pt x="128072" y="267468"/>
                  </a:lnTo>
                  <a:lnTo>
                    <a:pt x="133094" y="295929"/>
                  </a:lnTo>
                  <a:lnTo>
                    <a:pt x="132012" y="295552"/>
                  </a:lnTo>
                  <a:lnTo>
                    <a:pt x="130123" y="291791"/>
                  </a:lnTo>
                  <a:lnTo>
                    <a:pt x="131142" y="278254"/>
                  </a:lnTo>
                  <a:lnTo>
                    <a:pt x="133051" y="269731"/>
                  </a:lnTo>
                  <a:lnTo>
                    <a:pt x="137834" y="262879"/>
                  </a:lnTo>
                  <a:lnTo>
                    <a:pt x="152507" y="252146"/>
                  </a:lnTo>
                  <a:lnTo>
                    <a:pt x="212167" y="232018"/>
                  </a:lnTo>
                  <a:lnTo>
                    <a:pt x="261448" y="217666"/>
                  </a:lnTo>
                  <a:lnTo>
                    <a:pt x="277246" y="204365"/>
                  </a:lnTo>
                  <a:lnTo>
                    <a:pt x="283096" y="195905"/>
                  </a:lnTo>
                  <a:lnTo>
                    <a:pt x="284657" y="186755"/>
                  </a:lnTo>
                  <a:lnTo>
                    <a:pt x="280153" y="167230"/>
                  </a:lnTo>
                  <a:lnTo>
                    <a:pt x="274506" y="159450"/>
                  </a:lnTo>
                  <a:lnTo>
                    <a:pt x="258873" y="147686"/>
                  </a:lnTo>
                  <a:lnTo>
                    <a:pt x="224752" y="140075"/>
                  </a:lnTo>
                  <a:lnTo>
                    <a:pt x="204785" y="144534"/>
                  </a:lnTo>
                  <a:lnTo>
                    <a:pt x="196185" y="148999"/>
                  </a:lnTo>
                  <a:lnTo>
                    <a:pt x="183509" y="163318"/>
                  </a:lnTo>
                  <a:lnTo>
                    <a:pt x="175146" y="182550"/>
                  </a:lnTo>
                  <a:lnTo>
                    <a:pt x="163748" y="241007"/>
                  </a:lnTo>
                  <a:lnTo>
                    <a:pt x="165241" y="273401"/>
                  </a:lnTo>
                  <a:lnTo>
                    <a:pt x="176387" y="291527"/>
                  </a:lnTo>
                  <a:lnTo>
                    <a:pt x="194207" y="306212"/>
                  </a:lnTo>
                  <a:lnTo>
                    <a:pt x="230548" y="319887"/>
                  </a:lnTo>
                  <a:lnTo>
                    <a:pt x="269782" y="323289"/>
                  </a:lnTo>
                  <a:lnTo>
                    <a:pt x="325862" y="311476"/>
                  </a:lnTo>
                  <a:lnTo>
                    <a:pt x="357969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19521" y="2516310"/>
            <a:ext cx="2338946" cy="428835"/>
            <a:chOff x="419521" y="2516310"/>
            <a:chExt cx="2338946" cy="428835"/>
          </a:xfrm>
        </p:grpSpPr>
        <p:sp>
          <p:nvSpPr>
            <p:cNvPr id="131" name="Freeform 130"/>
            <p:cNvSpPr/>
            <p:nvPr/>
          </p:nvSpPr>
          <p:spPr>
            <a:xfrm>
              <a:off x="419521" y="2747937"/>
              <a:ext cx="197283" cy="197208"/>
            </a:xfrm>
            <a:custGeom>
              <a:avLst/>
              <a:gdLst/>
              <a:ahLst/>
              <a:cxnLst/>
              <a:rect l="0" t="0" r="0" b="0"/>
              <a:pathLst>
                <a:path w="197283" h="197208">
                  <a:moveTo>
                    <a:pt x="85846" y="21057"/>
                  </a:moveTo>
                  <a:lnTo>
                    <a:pt x="69079" y="9879"/>
                  </a:lnTo>
                  <a:lnTo>
                    <a:pt x="60630" y="8926"/>
                  </a:lnTo>
                  <a:lnTo>
                    <a:pt x="41884" y="14106"/>
                  </a:lnTo>
                  <a:lnTo>
                    <a:pt x="28093" y="27326"/>
                  </a:lnTo>
                  <a:lnTo>
                    <a:pt x="4118" y="69999"/>
                  </a:lnTo>
                  <a:lnTo>
                    <a:pt x="0" y="99351"/>
                  </a:lnTo>
                  <a:lnTo>
                    <a:pt x="3239" y="128384"/>
                  </a:lnTo>
                  <a:lnTo>
                    <a:pt x="12477" y="149087"/>
                  </a:lnTo>
                  <a:lnTo>
                    <a:pt x="36421" y="173896"/>
                  </a:lnTo>
                  <a:lnTo>
                    <a:pt x="65743" y="190475"/>
                  </a:lnTo>
                  <a:lnTo>
                    <a:pt x="102247" y="197207"/>
                  </a:lnTo>
                  <a:lnTo>
                    <a:pt x="125891" y="192543"/>
                  </a:lnTo>
                  <a:lnTo>
                    <a:pt x="155813" y="176763"/>
                  </a:lnTo>
                  <a:lnTo>
                    <a:pt x="171925" y="161620"/>
                  </a:lnTo>
                  <a:lnTo>
                    <a:pt x="186884" y="139291"/>
                  </a:lnTo>
                  <a:lnTo>
                    <a:pt x="197282" y="100413"/>
                  </a:lnTo>
                  <a:lnTo>
                    <a:pt x="193475" y="76214"/>
                  </a:lnTo>
                  <a:lnTo>
                    <a:pt x="178178" y="45979"/>
                  </a:lnTo>
                  <a:lnTo>
                    <a:pt x="164317" y="30964"/>
                  </a:lnTo>
                  <a:lnTo>
                    <a:pt x="116674" y="7862"/>
                  </a:lnTo>
                  <a:lnTo>
                    <a:pt x="64789" y="0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66430" y="2590137"/>
              <a:ext cx="154793" cy="326924"/>
            </a:xfrm>
            <a:custGeom>
              <a:avLst/>
              <a:gdLst/>
              <a:ahLst/>
              <a:cxnLst/>
              <a:rect l="0" t="0" r="0" b="0"/>
              <a:pathLst>
                <a:path w="154793" h="326924">
                  <a:moveTo>
                    <a:pt x="91621" y="199914"/>
                  </a:moveTo>
                  <a:lnTo>
                    <a:pt x="97211" y="183147"/>
                  </a:lnTo>
                  <a:lnTo>
                    <a:pt x="95347" y="177038"/>
                  </a:lnTo>
                  <a:lnTo>
                    <a:pt x="90596" y="171795"/>
                  </a:lnTo>
                  <a:lnTo>
                    <a:pt x="83919" y="167130"/>
                  </a:lnTo>
                  <a:lnTo>
                    <a:pt x="64021" y="165066"/>
                  </a:lnTo>
                  <a:lnTo>
                    <a:pt x="41920" y="169218"/>
                  </a:lnTo>
                  <a:lnTo>
                    <a:pt x="24298" y="178863"/>
                  </a:lnTo>
                  <a:lnTo>
                    <a:pt x="11787" y="194068"/>
                  </a:lnTo>
                  <a:lnTo>
                    <a:pt x="3497" y="213693"/>
                  </a:lnTo>
                  <a:lnTo>
                    <a:pt x="0" y="249880"/>
                  </a:lnTo>
                  <a:lnTo>
                    <a:pt x="7022" y="283349"/>
                  </a:lnTo>
                  <a:lnTo>
                    <a:pt x="17367" y="304847"/>
                  </a:lnTo>
                  <a:lnTo>
                    <a:pt x="32883" y="319860"/>
                  </a:lnTo>
                  <a:lnTo>
                    <a:pt x="41934" y="325502"/>
                  </a:lnTo>
                  <a:lnTo>
                    <a:pt x="50308" y="326923"/>
                  </a:lnTo>
                  <a:lnTo>
                    <a:pt x="58230" y="325531"/>
                  </a:lnTo>
                  <a:lnTo>
                    <a:pt x="65851" y="322263"/>
                  </a:lnTo>
                  <a:lnTo>
                    <a:pt x="77438" y="309274"/>
                  </a:lnTo>
                  <a:lnTo>
                    <a:pt x="110162" y="251990"/>
                  </a:lnTo>
                  <a:lnTo>
                    <a:pt x="128725" y="191434"/>
                  </a:lnTo>
                  <a:lnTo>
                    <a:pt x="132746" y="136455"/>
                  </a:lnTo>
                  <a:lnTo>
                    <a:pt x="133540" y="80534"/>
                  </a:lnTo>
                  <a:lnTo>
                    <a:pt x="127409" y="55610"/>
                  </a:lnTo>
                  <a:lnTo>
                    <a:pt x="119225" y="31664"/>
                  </a:lnTo>
                  <a:lnTo>
                    <a:pt x="115588" y="5423"/>
                  </a:lnTo>
                  <a:lnTo>
                    <a:pt x="112279" y="64"/>
                  </a:lnTo>
                  <a:lnTo>
                    <a:pt x="107733" y="0"/>
                  </a:lnTo>
                  <a:lnTo>
                    <a:pt x="102362" y="3467"/>
                  </a:lnTo>
                  <a:lnTo>
                    <a:pt x="99952" y="9288"/>
                  </a:lnTo>
                  <a:lnTo>
                    <a:pt x="101629" y="64934"/>
                  </a:lnTo>
                  <a:lnTo>
                    <a:pt x="109283" y="122385"/>
                  </a:lnTo>
                  <a:lnTo>
                    <a:pt x="115127" y="178794"/>
                  </a:lnTo>
                  <a:lnTo>
                    <a:pt x="127052" y="217833"/>
                  </a:lnTo>
                  <a:lnTo>
                    <a:pt x="151086" y="274508"/>
                  </a:lnTo>
                  <a:lnTo>
                    <a:pt x="154792" y="284142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1842" y="2557268"/>
              <a:ext cx="171537" cy="348771"/>
            </a:xfrm>
            <a:custGeom>
              <a:avLst/>
              <a:gdLst/>
              <a:ahLst/>
              <a:cxnLst/>
              <a:rect l="0" t="0" r="0" b="0"/>
              <a:pathLst>
                <a:path w="171537" h="348771">
                  <a:moveTo>
                    <a:pt x="108365" y="222255"/>
                  </a:moveTo>
                  <a:lnTo>
                    <a:pt x="90384" y="206614"/>
                  </a:lnTo>
                  <a:lnTo>
                    <a:pt x="73467" y="198536"/>
                  </a:lnTo>
                  <a:lnTo>
                    <a:pt x="65213" y="198253"/>
                  </a:lnTo>
                  <a:lnTo>
                    <a:pt x="49802" y="204179"/>
                  </a:lnTo>
                  <a:lnTo>
                    <a:pt x="27972" y="226258"/>
                  </a:lnTo>
                  <a:lnTo>
                    <a:pt x="215" y="285777"/>
                  </a:lnTo>
                  <a:lnTo>
                    <a:pt x="0" y="296189"/>
                  </a:lnTo>
                  <a:lnTo>
                    <a:pt x="6000" y="317116"/>
                  </a:lnTo>
                  <a:lnTo>
                    <a:pt x="22533" y="343038"/>
                  </a:lnTo>
                  <a:lnTo>
                    <a:pt x="30086" y="347231"/>
                  </a:lnTo>
                  <a:lnTo>
                    <a:pt x="47838" y="348770"/>
                  </a:lnTo>
                  <a:lnTo>
                    <a:pt x="64307" y="342435"/>
                  </a:lnTo>
                  <a:lnTo>
                    <a:pt x="71974" y="337470"/>
                  </a:lnTo>
                  <a:lnTo>
                    <a:pt x="83612" y="322594"/>
                  </a:lnTo>
                  <a:lnTo>
                    <a:pt x="116374" y="260815"/>
                  </a:lnTo>
                  <a:lnTo>
                    <a:pt x="134939" y="200946"/>
                  </a:lnTo>
                  <a:lnTo>
                    <a:pt x="138960" y="147813"/>
                  </a:lnTo>
                  <a:lnTo>
                    <a:pt x="134166" y="92257"/>
                  </a:lnTo>
                  <a:lnTo>
                    <a:pt x="129189" y="30157"/>
                  </a:lnTo>
                  <a:lnTo>
                    <a:pt x="124249" y="4687"/>
                  </a:lnTo>
                  <a:lnTo>
                    <a:pt x="121294" y="0"/>
                  </a:lnTo>
                  <a:lnTo>
                    <a:pt x="118154" y="386"/>
                  </a:lnTo>
                  <a:lnTo>
                    <a:pt x="114891" y="4152"/>
                  </a:lnTo>
                  <a:lnTo>
                    <a:pt x="104709" y="31810"/>
                  </a:lnTo>
                  <a:lnTo>
                    <a:pt x="99194" y="90313"/>
                  </a:lnTo>
                  <a:lnTo>
                    <a:pt x="101224" y="148142"/>
                  </a:lnTo>
                  <a:lnTo>
                    <a:pt x="112488" y="187428"/>
                  </a:lnTo>
                  <a:lnTo>
                    <a:pt x="150841" y="250436"/>
                  </a:lnTo>
                  <a:lnTo>
                    <a:pt x="162338" y="262856"/>
                  </a:lnTo>
                  <a:lnTo>
                    <a:pt x="165404" y="264530"/>
                  </a:lnTo>
                  <a:lnTo>
                    <a:pt x="171536" y="264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136470" y="2684766"/>
              <a:ext cx="136059" cy="160738"/>
            </a:xfrm>
            <a:custGeom>
              <a:avLst/>
              <a:gdLst/>
              <a:ahLst/>
              <a:cxnLst/>
              <a:rect l="0" t="0" r="0" b="0"/>
              <a:pathLst>
                <a:path w="136059" h="160738">
                  <a:moveTo>
                    <a:pt x="105892" y="0"/>
                  </a:moveTo>
                  <a:lnTo>
                    <a:pt x="63200" y="3120"/>
                  </a:lnTo>
                  <a:lnTo>
                    <a:pt x="43634" y="9576"/>
                  </a:lnTo>
                  <a:lnTo>
                    <a:pt x="4699" y="39404"/>
                  </a:lnTo>
                  <a:lnTo>
                    <a:pt x="995" y="47326"/>
                  </a:lnTo>
                  <a:lnTo>
                    <a:pt x="0" y="65488"/>
                  </a:lnTo>
                  <a:lnTo>
                    <a:pt x="4882" y="72905"/>
                  </a:lnTo>
                  <a:lnTo>
                    <a:pt x="22784" y="84265"/>
                  </a:lnTo>
                  <a:lnTo>
                    <a:pt x="82787" y="96495"/>
                  </a:lnTo>
                  <a:lnTo>
                    <a:pt x="115814" y="108920"/>
                  </a:lnTo>
                  <a:lnTo>
                    <a:pt x="126545" y="114727"/>
                  </a:lnTo>
                  <a:lnTo>
                    <a:pt x="132529" y="122108"/>
                  </a:lnTo>
                  <a:lnTo>
                    <a:pt x="135348" y="130539"/>
                  </a:lnTo>
                  <a:lnTo>
                    <a:pt x="136058" y="139669"/>
                  </a:lnTo>
                  <a:lnTo>
                    <a:pt x="133022" y="146925"/>
                  </a:lnTo>
                  <a:lnTo>
                    <a:pt x="120289" y="158107"/>
                  </a:lnTo>
                  <a:lnTo>
                    <a:pt x="99813" y="160737"/>
                  </a:lnTo>
                  <a:lnTo>
                    <a:pt x="38822" y="149841"/>
                  </a:lnTo>
                  <a:lnTo>
                    <a:pt x="2166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499985" y="2726880"/>
              <a:ext cx="5591" cy="73701"/>
            </a:xfrm>
            <a:custGeom>
              <a:avLst/>
              <a:gdLst/>
              <a:ahLst/>
              <a:cxnLst/>
              <a:rect l="0" t="0" r="0" b="0"/>
              <a:pathLst>
                <a:path w="5591" h="73701">
                  <a:moveTo>
                    <a:pt x="5590" y="0"/>
                  </a:moveTo>
                  <a:lnTo>
                    <a:pt x="0" y="16768"/>
                  </a:lnTo>
                  <a:lnTo>
                    <a:pt x="559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516103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610860" y="2704098"/>
              <a:ext cx="126342" cy="117540"/>
            </a:xfrm>
            <a:custGeom>
              <a:avLst/>
              <a:gdLst/>
              <a:ahLst/>
              <a:cxnLst/>
              <a:rect l="0" t="0" r="0" b="0"/>
              <a:pathLst>
                <a:path w="126342" h="117540">
                  <a:moveTo>
                    <a:pt x="0" y="107010"/>
                  </a:moveTo>
                  <a:lnTo>
                    <a:pt x="8333" y="69532"/>
                  </a:lnTo>
                  <a:lnTo>
                    <a:pt x="15684" y="23698"/>
                  </a:lnTo>
                  <a:lnTo>
                    <a:pt x="20984" y="15204"/>
                  </a:lnTo>
                  <a:lnTo>
                    <a:pt x="36232" y="2647"/>
                  </a:lnTo>
                  <a:lnTo>
                    <a:pt x="45212" y="0"/>
                  </a:lnTo>
                  <a:lnTo>
                    <a:pt x="64548" y="179"/>
                  </a:lnTo>
                  <a:lnTo>
                    <a:pt x="81720" y="10397"/>
                  </a:lnTo>
                  <a:lnTo>
                    <a:pt x="95981" y="26636"/>
                  </a:lnTo>
                  <a:lnTo>
                    <a:pt x="118560" y="75932"/>
                  </a:lnTo>
                  <a:lnTo>
                    <a:pt x="126341" y="117539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42317" y="2516310"/>
              <a:ext cx="89684" cy="273742"/>
            </a:xfrm>
            <a:custGeom>
              <a:avLst/>
              <a:gdLst/>
              <a:ahLst/>
              <a:cxnLst/>
              <a:rect l="0" t="0" r="0" b="0"/>
              <a:pathLst>
                <a:path w="89684" h="273742">
                  <a:moveTo>
                    <a:pt x="47569" y="273741"/>
                  </a:moveTo>
                  <a:lnTo>
                    <a:pt x="30780" y="218697"/>
                  </a:lnTo>
                  <a:lnTo>
                    <a:pt x="21116" y="167289"/>
                  </a:lnTo>
                  <a:lnTo>
                    <a:pt x="10095" y="125996"/>
                  </a:lnTo>
                  <a:lnTo>
                    <a:pt x="0" y="63343"/>
                  </a:lnTo>
                  <a:lnTo>
                    <a:pt x="2250" y="37121"/>
                  </a:lnTo>
                  <a:lnTo>
                    <a:pt x="6828" y="27087"/>
                  </a:lnTo>
                  <a:lnTo>
                    <a:pt x="21273" y="12819"/>
                  </a:lnTo>
                  <a:lnTo>
                    <a:pt x="42511" y="5698"/>
                  </a:lnTo>
                  <a:lnTo>
                    <a:pt x="896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947772" y="2674238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83650" y="3120"/>
                  </a:lnTo>
                  <a:lnTo>
                    <a:pt x="62914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093044" y="2650039"/>
              <a:ext cx="160055" cy="129485"/>
            </a:xfrm>
            <a:custGeom>
              <a:avLst/>
              <a:gdLst/>
              <a:ahLst/>
              <a:cxnLst/>
              <a:rect l="0" t="0" r="0" b="0"/>
              <a:pathLst>
                <a:path w="160055" h="129485">
                  <a:moveTo>
                    <a:pt x="75826" y="66313"/>
                  </a:moveTo>
                  <a:lnTo>
                    <a:pt x="81415" y="43956"/>
                  </a:lnTo>
                  <a:lnTo>
                    <a:pt x="80722" y="35031"/>
                  </a:lnTo>
                  <a:lnTo>
                    <a:pt x="73712" y="18875"/>
                  </a:lnTo>
                  <a:lnTo>
                    <a:pt x="59679" y="7015"/>
                  </a:lnTo>
                  <a:lnTo>
                    <a:pt x="51023" y="2214"/>
                  </a:lnTo>
                  <a:lnTo>
                    <a:pt x="32047" y="0"/>
                  </a:lnTo>
                  <a:lnTo>
                    <a:pt x="22073" y="1047"/>
                  </a:lnTo>
                  <a:lnTo>
                    <a:pt x="14254" y="5255"/>
                  </a:lnTo>
                  <a:lnTo>
                    <a:pt x="2447" y="19289"/>
                  </a:lnTo>
                  <a:lnTo>
                    <a:pt x="0" y="27945"/>
                  </a:lnTo>
                  <a:lnTo>
                    <a:pt x="2146" y="56894"/>
                  </a:lnTo>
                  <a:lnTo>
                    <a:pt x="11361" y="86529"/>
                  </a:lnTo>
                  <a:lnTo>
                    <a:pt x="22218" y="102984"/>
                  </a:lnTo>
                  <a:lnTo>
                    <a:pt x="29559" y="107138"/>
                  </a:lnTo>
                  <a:lnTo>
                    <a:pt x="47074" y="108634"/>
                  </a:lnTo>
                  <a:lnTo>
                    <a:pt x="63437" y="102280"/>
                  </a:lnTo>
                  <a:lnTo>
                    <a:pt x="71076" y="97310"/>
                  </a:lnTo>
                  <a:lnTo>
                    <a:pt x="76169" y="89317"/>
                  </a:lnTo>
                  <a:lnTo>
                    <a:pt x="81827" y="67958"/>
                  </a:lnTo>
                  <a:lnTo>
                    <a:pt x="84506" y="63900"/>
                  </a:lnTo>
                  <a:lnTo>
                    <a:pt x="87462" y="64704"/>
                  </a:lnTo>
                  <a:lnTo>
                    <a:pt x="93865" y="74957"/>
                  </a:lnTo>
                  <a:lnTo>
                    <a:pt x="100611" y="91212"/>
                  </a:lnTo>
                  <a:lnTo>
                    <a:pt x="113748" y="103896"/>
                  </a:lnTo>
                  <a:lnTo>
                    <a:pt x="160054" y="129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274155" y="2642653"/>
              <a:ext cx="94757" cy="116790"/>
            </a:xfrm>
            <a:custGeom>
              <a:avLst/>
              <a:gdLst/>
              <a:ahLst/>
              <a:cxnLst/>
              <a:rect l="0" t="0" r="0" b="0"/>
              <a:pathLst>
                <a:path w="94757" h="116790">
                  <a:moveTo>
                    <a:pt x="0" y="31585"/>
                  </a:moveTo>
                  <a:lnTo>
                    <a:pt x="19128" y="84290"/>
                  </a:lnTo>
                  <a:lnTo>
                    <a:pt x="30338" y="100243"/>
                  </a:lnTo>
                  <a:lnTo>
                    <a:pt x="46239" y="112013"/>
                  </a:lnTo>
                  <a:lnTo>
                    <a:pt x="55392" y="116789"/>
                  </a:lnTo>
                  <a:lnTo>
                    <a:pt x="62664" y="116464"/>
                  </a:lnTo>
                  <a:lnTo>
                    <a:pt x="68682" y="112737"/>
                  </a:lnTo>
                  <a:lnTo>
                    <a:pt x="73864" y="106744"/>
                  </a:lnTo>
                  <a:lnTo>
                    <a:pt x="79622" y="87605"/>
                  </a:lnTo>
                  <a:lnTo>
                    <a:pt x="92156" y="2447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451030" y="2668649"/>
              <a:ext cx="114553" cy="117094"/>
            </a:xfrm>
            <a:custGeom>
              <a:avLst/>
              <a:gdLst/>
              <a:ahLst/>
              <a:cxnLst/>
              <a:rect l="0" t="0" r="0" b="0"/>
              <a:pathLst>
                <a:path w="114553" h="117094">
                  <a:moveTo>
                    <a:pt x="75809" y="5589"/>
                  </a:moveTo>
                  <a:lnTo>
                    <a:pt x="59041" y="0"/>
                  </a:lnTo>
                  <a:lnTo>
                    <a:pt x="51762" y="693"/>
                  </a:lnTo>
                  <a:lnTo>
                    <a:pt x="37435" y="7702"/>
                  </a:lnTo>
                  <a:lnTo>
                    <a:pt x="16216" y="24802"/>
                  </a:lnTo>
                  <a:lnTo>
                    <a:pt x="700" y="50276"/>
                  </a:lnTo>
                  <a:lnTo>
                    <a:pt x="0" y="59947"/>
                  </a:lnTo>
                  <a:lnTo>
                    <a:pt x="5461" y="80051"/>
                  </a:lnTo>
                  <a:lnTo>
                    <a:pt x="21690" y="105511"/>
                  </a:lnTo>
                  <a:lnTo>
                    <a:pt x="40837" y="114340"/>
                  </a:lnTo>
                  <a:lnTo>
                    <a:pt x="63775" y="117093"/>
                  </a:lnTo>
                  <a:lnTo>
                    <a:pt x="85668" y="114418"/>
                  </a:lnTo>
                  <a:lnTo>
                    <a:pt x="94080" y="109727"/>
                  </a:lnTo>
                  <a:lnTo>
                    <a:pt x="106546" y="95156"/>
                  </a:lnTo>
                  <a:lnTo>
                    <a:pt x="112866" y="73863"/>
                  </a:lnTo>
                  <a:lnTo>
                    <a:pt x="114552" y="61633"/>
                  </a:lnTo>
                  <a:lnTo>
                    <a:pt x="110185" y="41806"/>
                  </a:lnTo>
                  <a:lnTo>
                    <a:pt x="8633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579481" y="2642653"/>
              <a:ext cx="178986" cy="123560"/>
            </a:xfrm>
            <a:custGeom>
              <a:avLst/>
              <a:gdLst/>
              <a:ahLst/>
              <a:cxnLst/>
              <a:rect l="0" t="0" r="0" b="0"/>
              <a:pathLst>
                <a:path w="178986" h="123560">
                  <a:moveTo>
                    <a:pt x="0" y="73699"/>
                  </a:moveTo>
                  <a:lnTo>
                    <a:pt x="16768" y="79288"/>
                  </a:lnTo>
                  <a:lnTo>
                    <a:pt x="31239" y="91391"/>
                  </a:lnTo>
                  <a:lnTo>
                    <a:pt x="65182" y="122167"/>
                  </a:lnTo>
                  <a:lnTo>
                    <a:pt x="69191" y="123559"/>
                  </a:lnTo>
                  <a:lnTo>
                    <a:pt x="69524" y="120977"/>
                  </a:lnTo>
                  <a:lnTo>
                    <a:pt x="58837" y="91616"/>
                  </a:lnTo>
                  <a:lnTo>
                    <a:pt x="58515" y="72304"/>
                  </a:lnTo>
                  <a:lnTo>
                    <a:pt x="63441" y="53192"/>
                  </a:lnTo>
                  <a:lnTo>
                    <a:pt x="73430" y="36898"/>
                  </a:lnTo>
                  <a:lnTo>
                    <a:pt x="88787" y="24978"/>
                  </a:lnTo>
                  <a:lnTo>
                    <a:pt x="132832" y="779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3089577" y="2432082"/>
            <a:ext cx="6178903" cy="523335"/>
            <a:chOff x="3089577" y="2432082"/>
            <a:chExt cx="6178903" cy="523335"/>
          </a:xfrm>
        </p:grpSpPr>
        <p:sp>
          <p:nvSpPr>
            <p:cNvPr id="145" name="Freeform 144"/>
            <p:cNvSpPr/>
            <p:nvPr/>
          </p:nvSpPr>
          <p:spPr>
            <a:xfrm>
              <a:off x="3089577" y="2679177"/>
              <a:ext cx="137797" cy="103354"/>
            </a:xfrm>
            <a:custGeom>
              <a:avLst/>
              <a:gdLst/>
              <a:ahLst/>
              <a:cxnLst/>
              <a:rect l="0" t="0" r="0" b="0"/>
              <a:pathLst>
                <a:path w="137797" h="103354">
                  <a:moveTo>
                    <a:pt x="111086" y="5589"/>
                  </a:moveTo>
                  <a:lnTo>
                    <a:pt x="94318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1228" y="25528"/>
                  </a:lnTo>
                  <a:lnTo>
                    <a:pt x="5909" y="34089"/>
                  </a:lnTo>
                  <a:lnTo>
                    <a:pt x="0" y="56081"/>
                  </a:lnTo>
                  <a:lnTo>
                    <a:pt x="764" y="66156"/>
                  </a:lnTo>
                  <a:lnTo>
                    <a:pt x="7851" y="83591"/>
                  </a:lnTo>
                  <a:lnTo>
                    <a:pt x="21920" y="96019"/>
                  </a:lnTo>
                  <a:lnTo>
                    <a:pt x="30585" y="100971"/>
                  </a:lnTo>
                  <a:lnTo>
                    <a:pt x="52691" y="103353"/>
                  </a:lnTo>
                  <a:lnTo>
                    <a:pt x="99421" y="95351"/>
                  </a:lnTo>
                  <a:lnTo>
                    <a:pt x="126217" y="80278"/>
                  </a:lnTo>
                  <a:lnTo>
                    <a:pt x="131702" y="71760"/>
                  </a:lnTo>
                  <a:lnTo>
                    <a:pt x="137796" y="49816"/>
                  </a:lnTo>
                  <a:lnTo>
                    <a:pt x="137082" y="39753"/>
                  </a:lnTo>
                  <a:lnTo>
                    <a:pt x="121614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59146" y="2480750"/>
              <a:ext cx="99445" cy="298774"/>
            </a:xfrm>
            <a:custGeom>
              <a:avLst/>
              <a:gdLst/>
              <a:ahLst/>
              <a:cxnLst/>
              <a:rect l="0" t="0" r="0" b="0"/>
              <a:pathLst>
                <a:path w="99445" h="298774">
                  <a:moveTo>
                    <a:pt x="57330" y="298773"/>
                  </a:moveTo>
                  <a:lnTo>
                    <a:pt x="48265" y="240156"/>
                  </a:lnTo>
                  <a:lnTo>
                    <a:pt x="35542" y="177320"/>
                  </a:lnTo>
                  <a:lnTo>
                    <a:pt x="22091" y="122834"/>
                  </a:lnTo>
                  <a:lnTo>
                    <a:pt x="4669" y="67547"/>
                  </a:lnTo>
                  <a:lnTo>
                    <a:pt x="0" y="45097"/>
                  </a:lnTo>
                  <a:lnTo>
                    <a:pt x="1825" y="19522"/>
                  </a:lnTo>
                  <a:lnTo>
                    <a:pt x="7458" y="10830"/>
                  </a:lnTo>
                  <a:lnTo>
                    <a:pt x="15894" y="5036"/>
                  </a:lnTo>
                  <a:lnTo>
                    <a:pt x="26196" y="1173"/>
                  </a:lnTo>
                  <a:lnTo>
                    <a:pt x="47002" y="0"/>
                  </a:lnTo>
                  <a:lnTo>
                    <a:pt x="99444" y="3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63834" y="263212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0529"/>
                  </a:lnTo>
                  <a:lnTo>
                    <a:pt x="17367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59378" y="2614861"/>
              <a:ext cx="162467" cy="133231"/>
            </a:xfrm>
            <a:custGeom>
              <a:avLst/>
              <a:gdLst/>
              <a:ahLst/>
              <a:cxnLst/>
              <a:rect l="0" t="0" r="0" b="0"/>
              <a:pathLst>
                <a:path w="162467" h="133231">
                  <a:moveTo>
                    <a:pt x="109824" y="38320"/>
                  </a:moveTo>
                  <a:lnTo>
                    <a:pt x="80515" y="9011"/>
                  </a:lnTo>
                  <a:lnTo>
                    <a:pt x="60923" y="1897"/>
                  </a:lnTo>
                  <a:lnTo>
                    <a:pt x="49147" y="0"/>
                  </a:lnTo>
                  <a:lnTo>
                    <a:pt x="26705" y="4131"/>
                  </a:lnTo>
                  <a:lnTo>
                    <a:pt x="15806" y="8508"/>
                  </a:lnTo>
                  <a:lnTo>
                    <a:pt x="8541" y="16106"/>
                  </a:lnTo>
                  <a:lnTo>
                    <a:pt x="468" y="37026"/>
                  </a:lnTo>
                  <a:lnTo>
                    <a:pt x="0" y="58802"/>
                  </a:lnTo>
                  <a:lnTo>
                    <a:pt x="9231" y="101377"/>
                  </a:lnTo>
                  <a:lnTo>
                    <a:pt x="21832" y="119378"/>
                  </a:lnTo>
                  <a:lnTo>
                    <a:pt x="30106" y="127454"/>
                  </a:lnTo>
                  <a:lnTo>
                    <a:pt x="39131" y="131668"/>
                  </a:lnTo>
                  <a:lnTo>
                    <a:pt x="58517" y="133230"/>
                  </a:lnTo>
                  <a:lnTo>
                    <a:pt x="75713" y="126906"/>
                  </a:lnTo>
                  <a:lnTo>
                    <a:pt x="83573" y="121944"/>
                  </a:lnTo>
                  <a:lnTo>
                    <a:pt x="88814" y="113956"/>
                  </a:lnTo>
                  <a:lnTo>
                    <a:pt x="94637" y="92603"/>
                  </a:lnTo>
                  <a:lnTo>
                    <a:pt x="92309" y="50126"/>
                  </a:lnTo>
                  <a:lnTo>
                    <a:pt x="93468" y="52040"/>
                  </a:lnTo>
                  <a:lnTo>
                    <a:pt x="103808" y="73971"/>
                  </a:lnTo>
                  <a:lnTo>
                    <a:pt x="109322" y="83144"/>
                  </a:lnTo>
                  <a:lnTo>
                    <a:pt x="124809" y="96456"/>
                  </a:lnTo>
                  <a:lnTo>
                    <a:pt x="141050" y="103933"/>
                  </a:lnTo>
                  <a:lnTo>
                    <a:pt x="147019" y="104288"/>
                  </a:lnTo>
                  <a:lnTo>
                    <a:pt x="162466" y="1014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072861" y="2607732"/>
              <a:ext cx="162769" cy="234963"/>
            </a:xfrm>
            <a:custGeom>
              <a:avLst/>
              <a:gdLst/>
              <a:ahLst/>
              <a:cxnLst/>
              <a:rect l="0" t="0" r="0" b="0"/>
              <a:pathLst>
                <a:path w="162769" h="234963">
                  <a:moveTo>
                    <a:pt x="138538" y="55977"/>
                  </a:moveTo>
                  <a:lnTo>
                    <a:pt x="128962" y="31931"/>
                  </a:lnTo>
                  <a:lnTo>
                    <a:pt x="118294" y="17604"/>
                  </a:lnTo>
                  <a:lnTo>
                    <a:pt x="93545" y="1974"/>
                  </a:lnTo>
                  <a:lnTo>
                    <a:pt x="70968" y="0"/>
                  </a:lnTo>
                  <a:lnTo>
                    <a:pt x="23935" y="8266"/>
                  </a:lnTo>
                  <a:lnTo>
                    <a:pt x="15343" y="13641"/>
                  </a:lnTo>
                  <a:lnTo>
                    <a:pt x="2676" y="28972"/>
                  </a:lnTo>
                  <a:lnTo>
                    <a:pt x="0" y="37974"/>
                  </a:lnTo>
                  <a:lnTo>
                    <a:pt x="146" y="57334"/>
                  </a:lnTo>
                  <a:lnTo>
                    <a:pt x="7231" y="74518"/>
                  </a:lnTo>
                  <a:lnTo>
                    <a:pt x="12395" y="82376"/>
                  </a:lnTo>
                  <a:lnTo>
                    <a:pt x="20517" y="86445"/>
                  </a:lnTo>
                  <a:lnTo>
                    <a:pt x="42021" y="87846"/>
                  </a:lnTo>
                  <a:lnTo>
                    <a:pt x="74845" y="82058"/>
                  </a:lnTo>
                  <a:lnTo>
                    <a:pt x="101209" y="67344"/>
                  </a:lnTo>
                  <a:lnTo>
                    <a:pt x="107802" y="67065"/>
                  </a:lnTo>
                  <a:lnTo>
                    <a:pt x="113368" y="70388"/>
                  </a:lnTo>
                  <a:lnTo>
                    <a:pt x="141722" y="110518"/>
                  </a:lnTo>
                  <a:lnTo>
                    <a:pt x="162599" y="161512"/>
                  </a:lnTo>
                  <a:lnTo>
                    <a:pt x="162768" y="171958"/>
                  </a:lnTo>
                  <a:lnTo>
                    <a:pt x="156716" y="192922"/>
                  </a:lnTo>
                  <a:lnTo>
                    <a:pt x="143107" y="207699"/>
                  </a:lnTo>
                  <a:lnTo>
                    <a:pt x="105775" y="226717"/>
                  </a:lnTo>
                  <a:lnTo>
                    <a:pt x="85372" y="228178"/>
                  </a:lnTo>
                  <a:lnTo>
                    <a:pt x="68115" y="227268"/>
                  </a:lnTo>
                  <a:lnTo>
                    <a:pt x="63514" y="228663"/>
                  </a:lnTo>
                  <a:lnTo>
                    <a:pt x="54310" y="234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06155" y="2663709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316684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400911" y="2642653"/>
              <a:ext cx="52644" cy="90509"/>
            </a:xfrm>
            <a:custGeom>
              <a:avLst/>
              <a:gdLst/>
              <a:ahLst/>
              <a:cxnLst/>
              <a:rect l="0" t="0" r="0" b="0"/>
              <a:pathLst>
                <a:path w="52644" h="90509">
                  <a:moveTo>
                    <a:pt x="0" y="42113"/>
                  </a:moveTo>
                  <a:lnTo>
                    <a:pt x="21685" y="90139"/>
                  </a:lnTo>
                  <a:lnTo>
                    <a:pt x="20306" y="90508"/>
                  </a:lnTo>
                  <a:lnTo>
                    <a:pt x="17047" y="88415"/>
                  </a:lnTo>
                  <a:lnTo>
                    <a:pt x="6871" y="68700"/>
                  </a:lnTo>
                  <a:lnTo>
                    <a:pt x="2036" y="35043"/>
                  </a:lnTo>
                  <a:lnTo>
                    <a:pt x="4867" y="25702"/>
                  </a:lnTo>
                  <a:lnTo>
                    <a:pt x="10264" y="18304"/>
                  </a:lnTo>
                  <a:lnTo>
                    <a:pt x="24449" y="8135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569367" y="2547896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5055" y="166569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896185" y="2484725"/>
              <a:ext cx="160524" cy="266983"/>
            </a:xfrm>
            <a:custGeom>
              <a:avLst/>
              <a:gdLst/>
              <a:ahLst/>
              <a:cxnLst/>
              <a:rect l="0" t="0" r="0" b="0"/>
              <a:pathLst>
                <a:path w="160524" h="266983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7" y="144119"/>
                  </a:lnTo>
                  <a:lnTo>
                    <a:pt x="9461" y="200087"/>
                  </a:lnTo>
                  <a:lnTo>
                    <a:pt x="8643" y="219949"/>
                  </a:lnTo>
                  <a:lnTo>
                    <a:pt x="6787" y="220332"/>
                  </a:lnTo>
                  <a:lnTo>
                    <a:pt x="4380" y="217078"/>
                  </a:lnTo>
                  <a:lnTo>
                    <a:pt x="992" y="190141"/>
                  </a:lnTo>
                  <a:lnTo>
                    <a:pt x="6439" y="168735"/>
                  </a:lnTo>
                  <a:lnTo>
                    <a:pt x="11167" y="158114"/>
                  </a:lnTo>
                  <a:lnTo>
                    <a:pt x="18999" y="151033"/>
                  </a:lnTo>
                  <a:lnTo>
                    <a:pt x="40178" y="143165"/>
                  </a:lnTo>
                  <a:lnTo>
                    <a:pt x="78410" y="144325"/>
                  </a:lnTo>
                  <a:lnTo>
                    <a:pt x="113784" y="157667"/>
                  </a:lnTo>
                  <a:lnTo>
                    <a:pt x="140903" y="176437"/>
                  </a:lnTo>
                  <a:lnTo>
                    <a:pt x="158167" y="202406"/>
                  </a:lnTo>
                  <a:lnTo>
                    <a:pt x="160523" y="222150"/>
                  </a:lnTo>
                  <a:lnTo>
                    <a:pt x="159513" y="232328"/>
                  </a:lnTo>
                  <a:lnTo>
                    <a:pt x="155330" y="240283"/>
                  </a:lnTo>
                  <a:lnTo>
                    <a:pt x="141324" y="252242"/>
                  </a:lnTo>
                  <a:lnTo>
                    <a:pt x="108119" y="265551"/>
                  </a:lnTo>
                  <a:lnTo>
                    <a:pt x="88366" y="266982"/>
                  </a:lnTo>
                  <a:lnTo>
                    <a:pt x="6273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116850" y="2614504"/>
              <a:ext cx="126342" cy="118800"/>
            </a:xfrm>
            <a:custGeom>
              <a:avLst/>
              <a:gdLst/>
              <a:ahLst/>
              <a:cxnLst/>
              <a:rect l="0" t="0" r="0" b="0"/>
              <a:pathLst>
                <a:path w="126342" h="118800">
                  <a:moveTo>
                    <a:pt x="0" y="38677"/>
                  </a:moveTo>
                  <a:lnTo>
                    <a:pt x="43962" y="62396"/>
                  </a:lnTo>
                  <a:lnTo>
                    <a:pt x="79836" y="67932"/>
                  </a:lnTo>
                  <a:lnTo>
                    <a:pt x="100213" y="62987"/>
                  </a:lnTo>
                  <a:lnTo>
                    <a:pt x="108922" y="58393"/>
                  </a:lnTo>
                  <a:lnTo>
                    <a:pt x="113559" y="50651"/>
                  </a:lnTo>
                  <a:lnTo>
                    <a:pt x="115591" y="29571"/>
                  </a:lnTo>
                  <a:lnTo>
                    <a:pt x="112156" y="20908"/>
                  </a:lnTo>
                  <a:lnTo>
                    <a:pt x="98980" y="8163"/>
                  </a:lnTo>
                  <a:lnTo>
                    <a:pt x="78306" y="1718"/>
                  </a:lnTo>
                  <a:lnTo>
                    <a:pt x="66241" y="0"/>
                  </a:lnTo>
                  <a:lnTo>
                    <a:pt x="46598" y="4330"/>
                  </a:lnTo>
                  <a:lnTo>
                    <a:pt x="14923" y="26173"/>
                  </a:lnTo>
                  <a:lnTo>
                    <a:pt x="6633" y="45598"/>
                  </a:lnTo>
                  <a:lnTo>
                    <a:pt x="4421" y="57329"/>
                  </a:lnTo>
                  <a:lnTo>
                    <a:pt x="5287" y="67489"/>
                  </a:lnTo>
                  <a:lnTo>
                    <a:pt x="12488" y="85018"/>
                  </a:lnTo>
                  <a:lnTo>
                    <a:pt x="35285" y="108040"/>
                  </a:lnTo>
                  <a:lnTo>
                    <a:pt x="57406" y="116298"/>
                  </a:lnTo>
                  <a:lnTo>
                    <a:pt x="81666" y="118799"/>
                  </a:lnTo>
                  <a:lnTo>
                    <a:pt x="126341" y="112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337948" y="2663709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4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337948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22176" y="2641439"/>
              <a:ext cx="115814" cy="95971"/>
            </a:xfrm>
            <a:custGeom>
              <a:avLst/>
              <a:gdLst/>
              <a:ahLst/>
              <a:cxnLst/>
              <a:rect l="0" t="0" r="0" b="0"/>
              <a:pathLst>
                <a:path w="115814" h="95971">
                  <a:moveTo>
                    <a:pt x="0" y="64384"/>
                  </a:moveTo>
                  <a:lnTo>
                    <a:pt x="5589" y="81152"/>
                  </a:lnTo>
                  <a:lnTo>
                    <a:pt x="7236" y="80242"/>
                  </a:lnTo>
                  <a:lnTo>
                    <a:pt x="13749" y="17226"/>
                  </a:lnTo>
                  <a:lnTo>
                    <a:pt x="27168" y="3261"/>
                  </a:lnTo>
                  <a:lnTo>
                    <a:pt x="35659" y="239"/>
                  </a:lnTo>
                  <a:lnTo>
                    <a:pt x="54453" y="0"/>
                  </a:lnTo>
                  <a:lnTo>
                    <a:pt x="62038" y="3914"/>
                  </a:lnTo>
                  <a:lnTo>
                    <a:pt x="97767" y="47782"/>
                  </a:lnTo>
                  <a:lnTo>
                    <a:pt x="111902" y="80082"/>
                  </a:lnTo>
                  <a:lnTo>
                    <a:pt x="115813" y="95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01160" y="2631846"/>
              <a:ext cx="162536" cy="323571"/>
            </a:xfrm>
            <a:custGeom>
              <a:avLst/>
              <a:gdLst/>
              <a:ahLst/>
              <a:cxnLst/>
              <a:rect l="0" t="0" r="0" b="0"/>
              <a:pathLst>
                <a:path w="162536" h="323571">
                  <a:moveTo>
                    <a:pt x="94757" y="52920"/>
                  </a:moveTo>
                  <a:lnTo>
                    <a:pt x="94757" y="30564"/>
                  </a:lnTo>
                  <a:lnTo>
                    <a:pt x="91247" y="21638"/>
                  </a:lnTo>
                  <a:lnTo>
                    <a:pt x="77989" y="5482"/>
                  </a:lnTo>
                  <a:lnTo>
                    <a:pt x="69540" y="1408"/>
                  </a:lnTo>
                  <a:lnTo>
                    <a:pt x="50795" y="0"/>
                  </a:lnTo>
                  <a:lnTo>
                    <a:pt x="33884" y="6393"/>
                  </a:lnTo>
                  <a:lnTo>
                    <a:pt x="26099" y="11374"/>
                  </a:lnTo>
                  <a:lnTo>
                    <a:pt x="14329" y="29386"/>
                  </a:lnTo>
                  <a:lnTo>
                    <a:pt x="7539" y="51819"/>
                  </a:lnTo>
                  <a:lnTo>
                    <a:pt x="8420" y="73488"/>
                  </a:lnTo>
                  <a:lnTo>
                    <a:pt x="12632" y="81840"/>
                  </a:lnTo>
                  <a:lnTo>
                    <a:pt x="26672" y="94240"/>
                  </a:lnTo>
                  <a:lnTo>
                    <a:pt x="35329" y="96844"/>
                  </a:lnTo>
                  <a:lnTo>
                    <a:pt x="54306" y="96619"/>
                  </a:lnTo>
                  <a:lnTo>
                    <a:pt x="71320" y="86380"/>
                  </a:lnTo>
                  <a:lnTo>
                    <a:pt x="79132" y="78736"/>
                  </a:lnTo>
                  <a:lnTo>
                    <a:pt x="86680" y="75980"/>
                  </a:lnTo>
                  <a:lnTo>
                    <a:pt x="94052" y="76482"/>
                  </a:lnTo>
                  <a:lnTo>
                    <a:pt x="101306" y="79157"/>
                  </a:lnTo>
                  <a:lnTo>
                    <a:pt x="106142" y="85619"/>
                  </a:lnTo>
                  <a:lnTo>
                    <a:pt x="130606" y="148791"/>
                  </a:lnTo>
                  <a:lnTo>
                    <a:pt x="150546" y="209377"/>
                  </a:lnTo>
                  <a:lnTo>
                    <a:pt x="162535" y="252671"/>
                  </a:lnTo>
                  <a:lnTo>
                    <a:pt x="160756" y="273890"/>
                  </a:lnTo>
                  <a:lnTo>
                    <a:pt x="152946" y="291899"/>
                  </a:lnTo>
                  <a:lnTo>
                    <a:pt x="147587" y="299977"/>
                  </a:lnTo>
                  <a:lnTo>
                    <a:pt x="132275" y="312072"/>
                  </a:lnTo>
                  <a:lnTo>
                    <a:pt x="112601" y="320177"/>
                  </a:lnTo>
                  <a:lnTo>
                    <a:pt x="74048" y="323570"/>
                  </a:lnTo>
                  <a:lnTo>
                    <a:pt x="21689" y="317949"/>
                  </a:lnTo>
                  <a:lnTo>
                    <a:pt x="0" y="3161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61669" y="2547896"/>
              <a:ext cx="176899" cy="178985"/>
            </a:xfrm>
            <a:custGeom>
              <a:avLst/>
              <a:gdLst/>
              <a:ahLst/>
              <a:cxnLst/>
              <a:rect l="0" t="0" r="0" b="0"/>
              <a:pathLst>
                <a:path w="176899" h="178985">
                  <a:moveTo>
                    <a:pt x="134331" y="0"/>
                  </a:moveTo>
                  <a:lnTo>
                    <a:pt x="75714" y="0"/>
                  </a:lnTo>
                  <a:lnTo>
                    <a:pt x="64837" y="3509"/>
                  </a:lnTo>
                  <a:lnTo>
                    <a:pt x="15685" y="45469"/>
                  </a:lnTo>
                  <a:lnTo>
                    <a:pt x="1270" y="59593"/>
                  </a:lnTo>
                  <a:lnTo>
                    <a:pt x="0" y="65465"/>
                  </a:lnTo>
                  <a:lnTo>
                    <a:pt x="2663" y="70549"/>
                  </a:lnTo>
                  <a:lnTo>
                    <a:pt x="7948" y="75109"/>
                  </a:lnTo>
                  <a:lnTo>
                    <a:pt x="29418" y="77056"/>
                  </a:lnTo>
                  <a:lnTo>
                    <a:pt x="68150" y="77814"/>
                  </a:lnTo>
                  <a:lnTo>
                    <a:pt x="129472" y="85723"/>
                  </a:lnTo>
                  <a:lnTo>
                    <a:pt x="156418" y="100789"/>
                  </a:lnTo>
                  <a:lnTo>
                    <a:pt x="171834" y="113425"/>
                  </a:lnTo>
                  <a:lnTo>
                    <a:pt x="175711" y="121240"/>
                  </a:lnTo>
                  <a:lnTo>
                    <a:pt x="176898" y="139282"/>
                  </a:lnTo>
                  <a:lnTo>
                    <a:pt x="173238" y="146667"/>
                  </a:lnTo>
                  <a:lnTo>
                    <a:pt x="159812" y="157992"/>
                  </a:lnTo>
                  <a:lnTo>
                    <a:pt x="126933" y="170945"/>
                  </a:lnTo>
                  <a:lnTo>
                    <a:pt x="72597" y="177926"/>
                  </a:lnTo>
                  <a:lnTo>
                    <a:pt x="60631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90757" y="2584906"/>
              <a:ext cx="126342" cy="124633"/>
            </a:xfrm>
            <a:custGeom>
              <a:avLst/>
              <a:gdLst/>
              <a:ahLst/>
              <a:cxnLst/>
              <a:rect l="0" t="0" r="0" b="0"/>
              <a:pathLst>
                <a:path w="126342" h="124633">
                  <a:moveTo>
                    <a:pt x="0" y="68275"/>
                  </a:moveTo>
                  <a:lnTo>
                    <a:pt x="42691" y="65155"/>
                  </a:lnTo>
                  <a:lnTo>
                    <a:pt x="93662" y="49147"/>
                  </a:lnTo>
                  <a:lnTo>
                    <a:pt x="110258" y="37937"/>
                  </a:lnTo>
                  <a:lnTo>
                    <a:pt x="114449" y="30502"/>
                  </a:lnTo>
                  <a:lnTo>
                    <a:pt x="115986" y="12882"/>
                  </a:lnTo>
                  <a:lnTo>
                    <a:pt x="110079" y="6780"/>
                  </a:lnTo>
                  <a:lnTo>
                    <a:pt x="87918" y="0"/>
                  </a:lnTo>
                  <a:lnTo>
                    <a:pt x="77329" y="531"/>
                  </a:lnTo>
                  <a:lnTo>
                    <a:pt x="59325" y="7361"/>
                  </a:lnTo>
                  <a:lnTo>
                    <a:pt x="36035" y="24360"/>
                  </a:lnTo>
                  <a:lnTo>
                    <a:pt x="14316" y="55393"/>
                  </a:lnTo>
                  <a:lnTo>
                    <a:pt x="9482" y="77758"/>
                  </a:lnTo>
                  <a:lnTo>
                    <a:pt x="9830" y="88635"/>
                  </a:lnTo>
                  <a:lnTo>
                    <a:pt x="13572" y="97056"/>
                  </a:lnTo>
                  <a:lnTo>
                    <a:pt x="27089" y="109533"/>
                  </a:lnTo>
                  <a:lnTo>
                    <a:pt x="54430" y="123133"/>
                  </a:lnTo>
                  <a:lnTo>
                    <a:pt x="74493" y="124632"/>
                  </a:lnTo>
                  <a:lnTo>
                    <a:pt x="126341" y="110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73033" y="2432082"/>
              <a:ext cx="49351" cy="273742"/>
            </a:xfrm>
            <a:custGeom>
              <a:avLst/>
              <a:gdLst/>
              <a:ahLst/>
              <a:cxnLst/>
              <a:rect l="0" t="0" r="0" b="0"/>
              <a:pathLst>
                <a:path w="49351" h="273742">
                  <a:moveTo>
                    <a:pt x="7236" y="0"/>
                  </a:moveTo>
                  <a:lnTo>
                    <a:pt x="0" y="27557"/>
                  </a:lnTo>
                  <a:lnTo>
                    <a:pt x="477" y="80659"/>
                  </a:lnTo>
                  <a:lnTo>
                    <a:pt x="11490" y="131227"/>
                  </a:lnTo>
                  <a:lnTo>
                    <a:pt x="24930" y="185106"/>
                  </a:lnTo>
                  <a:lnTo>
                    <a:pt x="42350" y="241575"/>
                  </a:lnTo>
                  <a:lnTo>
                    <a:pt x="4935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478343" y="2578898"/>
              <a:ext cx="101969" cy="119334"/>
            </a:xfrm>
            <a:custGeom>
              <a:avLst/>
              <a:gdLst/>
              <a:ahLst/>
              <a:cxnLst/>
              <a:rect l="0" t="0" r="0" b="0"/>
              <a:pathLst>
                <a:path w="101969" h="119334">
                  <a:moveTo>
                    <a:pt x="7211" y="53226"/>
                  </a:moveTo>
                  <a:lnTo>
                    <a:pt x="49903" y="50106"/>
                  </a:lnTo>
                  <a:lnTo>
                    <a:pt x="60239" y="47637"/>
                  </a:lnTo>
                  <a:lnTo>
                    <a:pt x="77962" y="35534"/>
                  </a:lnTo>
                  <a:lnTo>
                    <a:pt x="85964" y="27393"/>
                  </a:lnTo>
                  <a:lnTo>
                    <a:pt x="88959" y="19627"/>
                  </a:lnTo>
                  <a:lnTo>
                    <a:pt x="88615" y="12109"/>
                  </a:lnTo>
                  <a:lnTo>
                    <a:pt x="86047" y="4758"/>
                  </a:lnTo>
                  <a:lnTo>
                    <a:pt x="79655" y="1027"/>
                  </a:lnTo>
                  <a:lnTo>
                    <a:pt x="60076" y="0"/>
                  </a:lnTo>
                  <a:lnTo>
                    <a:pt x="28334" y="11589"/>
                  </a:lnTo>
                  <a:lnTo>
                    <a:pt x="13479" y="26532"/>
                  </a:lnTo>
                  <a:lnTo>
                    <a:pt x="4147" y="46041"/>
                  </a:lnTo>
                  <a:lnTo>
                    <a:pt x="0" y="70310"/>
                  </a:lnTo>
                  <a:lnTo>
                    <a:pt x="2404" y="80993"/>
                  </a:lnTo>
                  <a:lnTo>
                    <a:pt x="14433" y="99102"/>
                  </a:lnTo>
                  <a:lnTo>
                    <a:pt x="40937" y="116862"/>
                  </a:lnTo>
                  <a:lnTo>
                    <a:pt x="60805" y="119333"/>
                  </a:lnTo>
                  <a:lnTo>
                    <a:pt x="78993" y="116532"/>
                  </a:lnTo>
                  <a:lnTo>
                    <a:pt x="101968" y="1058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667688" y="2573892"/>
              <a:ext cx="112665" cy="134554"/>
            </a:xfrm>
            <a:custGeom>
              <a:avLst/>
              <a:gdLst/>
              <a:ahLst/>
              <a:cxnLst/>
              <a:rect l="0" t="0" r="0" b="0"/>
              <a:pathLst>
                <a:path w="112665" h="134554">
                  <a:moveTo>
                    <a:pt x="70550" y="5589"/>
                  </a:moveTo>
                  <a:lnTo>
                    <a:pt x="53783" y="0"/>
                  </a:lnTo>
                  <a:lnTo>
                    <a:pt x="36191" y="3495"/>
                  </a:lnTo>
                  <a:lnTo>
                    <a:pt x="26587" y="7703"/>
                  </a:lnTo>
                  <a:lnTo>
                    <a:pt x="12797" y="21737"/>
                  </a:lnTo>
                  <a:lnTo>
                    <a:pt x="3938" y="40842"/>
                  </a:lnTo>
                  <a:lnTo>
                    <a:pt x="0" y="64931"/>
                  </a:lnTo>
                  <a:lnTo>
                    <a:pt x="4490" y="88116"/>
                  </a:lnTo>
                  <a:lnTo>
                    <a:pt x="8962" y="99211"/>
                  </a:lnTo>
                  <a:lnTo>
                    <a:pt x="23291" y="114659"/>
                  </a:lnTo>
                  <a:lnTo>
                    <a:pt x="61085" y="134109"/>
                  </a:lnTo>
                  <a:lnTo>
                    <a:pt x="70089" y="134553"/>
                  </a:lnTo>
                  <a:lnTo>
                    <a:pt x="86333" y="128807"/>
                  </a:lnTo>
                  <a:lnTo>
                    <a:pt x="112664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32995" y="2442611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30" y="155214"/>
                  </a:lnTo>
                  <a:lnTo>
                    <a:pt x="35149" y="213543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759295" y="254789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969865" y="2594925"/>
              <a:ext cx="147400" cy="121428"/>
            </a:xfrm>
            <a:custGeom>
              <a:avLst/>
              <a:gdLst/>
              <a:ahLst/>
              <a:cxnLst/>
              <a:rect l="0" t="0" r="0" b="0"/>
              <a:pathLst>
                <a:path w="147400" h="121428">
                  <a:moveTo>
                    <a:pt x="0" y="37199"/>
                  </a:moveTo>
                  <a:lnTo>
                    <a:pt x="42692" y="40318"/>
                  </a:lnTo>
                  <a:lnTo>
                    <a:pt x="63428" y="43265"/>
                  </a:lnTo>
                  <a:lnTo>
                    <a:pt x="115847" y="32640"/>
                  </a:lnTo>
                  <a:lnTo>
                    <a:pt x="121685" y="27140"/>
                  </a:lnTo>
                  <a:lnTo>
                    <a:pt x="124407" y="19965"/>
                  </a:lnTo>
                  <a:lnTo>
                    <a:pt x="125052" y="11672"/>
                  </a:lnTo>
                  <a:lnTo>
                    <a:pt x="120802" y="6143"/>
                  </a:lnTo>
                  <a:lnTo>
                    <a:pt x="103603" y="0"/>
                  </a:lnTo>
                  <a:lnTo>
                    <a:pt x="73201" y="2130"/>
                  </a:lnTo>
                  <a:lnTo>
                    <a:pt x="55541" y="13424"/>
                  </a:lnTo>
                  <a:lnTo>
                    <a:pt x="41062" y="30142"/>
                  </a:lnTo>
                  <a:lnTo>
                    <a:pt x="30728" y="49270"/>
                  </a:lnTo>
                  <a:lnTo>
                    <a:pt x="28476" y="69470"/>
                  </a:lnTo>
                  <a:lnTo>
                    <a:pt x="32543" y="88976"/>
                  </a:lnTo>
                  <a:lnTo>
                    <a:pt x="42149" y="105445"/>
                  </a:lnTo>
                  <a:lnTo>
                    <a:pt x="50326" y="110772"/>
                  </a:lnTo>
                  <a:lnTo>
                    <a:pt x="84192" y="118270"/>
                  </a:lnTo>
                  <a:lnTo>
                    <a:pt x="147399" y="1214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97637" y="2445583"/>
              <a:ext cx="130198" cy="319997"/>
            </a:xfrm>
            <a:custGeom>
              <a:avLst/>
              <a:gdLst/>
              <a:ahLst/>
              <a:cxnLst/>
              <a:rect l="0" t="0" r="0" b="0"/>
              <a:pathLst>
                <a:path w="130198" h="319997">
                  <a:moveTo>
                    <a:pt x="98612" y="207598"/>
                  </a:moveTo>
                  <a:lnTo>
                    <a:pt x="93022" y="190830"/>
                  </a:lnTo>
                  <a:lnTo>
                    <a:pt x="86696" y="187061"/>
                  </a:lnTo>
                  <a:lnTo>
                    <a:pt x="67190" y="185992"/>
                  </a:lnTo>
                  <a:lnTo>
                    <a:pt x="35489" y="197557"/>
                  </a:lnTo>
                  <a:lnTo>
                    <a:pt x="20644" y="212494"/>
                  </a:lnTo>
                  <a:lnTo>
                    <a:pt x="5710" y="243754"/>
                  </a:lnTo>
                  <a:lnTo>
                    <a:pt x="0" y="268121"/>
                  </a:lnTo>
                  <a:lnTo>
                    <a:pt x="1362" y="290649"/>
                  </a:lnTo>
                  <a:lnTo>
                    <a:pt x="5703" y="299230"/>
                  </a:lnTo>
                  <a:lnTo>
                    <a:pt x="19884" y="311884"/>
                  </a:lnTo>
                  <a:lnTo>
                    <a:pt x="41005" y="318288"/>
                  </a:lnTo>
                  <a:lnTo>
                    <a:pt x="53188" y="319996"/>
                  </a:lnTo>
                  <a:lnTo>
                    <a:pt x="63650" y="317625"/>
                  </a:lnTo>
                  <a:lnTo>
                    <a:pt x="81514" y="305632"/>
                  </a:lnTo>
                  <a:lnTo>
                    <a:pt x="94131" y="285484"/>
                  </a:lnTo>
                  <a:lnTo>
                    <a:pt x="115570" y="226867"/>
                  </a:lnTo>
                  <a:lnTo>
                    <a:pt x="126960" y="166864"/>
                  </a:lnTo>
                  <a:lnTo>
                    <a:pt x="126118" y="123779"/>
                  </a:lnTo>
                  <a:lnTo>
                    <a:pt x="115353" y="67299"/>
                  </a:lnTo>
                  <a:lnTo>
                    <a:pt x="100792" y="20657"/>
                  </a:lnTo>
                  <a:lnTo>
                    <a:pt x="89443" y="3240"/>
                  </a:lnTo>
                  <a:lnTo>
                    <a:pt x="83140" y="0"/>
                  </a:lnTo>
                  <a:lnTo>
                    <a:pt x="76599" y="179"/>
                  </a:lnTo>
                  <a:lnTo>
                    <a:pt x="69899" y="2638"/>
                  </a:lnTo>
                  <a:lnTo>
                    <a:pt x="59334" y="17849"/>
                  </a:lnTo>
                  <a:lnTo>
                    <a:pt x="54880" y="28456"/>
                  </a:lnTo>
                  <a:lnTo>
                    <a:pt x="54965" y="86338"/>
                  </a:lnTo>
                  <a:lnTo>
                    <a:pt x="59314" y="140925"/>
                  </a:lnTo>
                  <a:lnTo>
                    <a:pt x="81652" y="203844"/>
                  </a:lnTo>
                  <a:lnTo>
                    <a:pt x="107326" y="259746"/>
                  </a:lnTo>
                  <a:lnTo>
                    <a:pt x="130197" y="291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63453" y="2583709"/>
              <a:ext cx="206579" cy="153665"/>
            </a:xfrm>
            <a:custGeom>
              <a:avLst/>
              <a:gdLst/>
              <a:ahLst/>
              <a:cxnLst/>
              <a:rect l="0" t="0" r="0" b="0"/>
              <a:pathLst>
                <a:path w="206579" h="153665">
                  <a:moveTo>
                    <a:pt x="143407" y="48415"/>
                  </a:moveTo>
                  <a:lnTo>
                    <a:pt x="114099" y="10041"/>
                  </a:lnTo>
                  <a:lnTo>
                    <a:pt x="94506" y="2114"/>
                  </a:lnTo>
                  <a:lnTo>
                    <a:pt x="82730" y="0"/>
                  </a:lnTo>
                  <a:lnTo>
                    <a:pt x="63407" y="3891"/>
                  </a:lnTo>
                  <a:lnTo>
                    <a:pt x="31938" y="25452"/>
                  </a:lnTo>
                  <a:lnTo>
                    <a:pt x="10294" y="45381"/>
                  </a:lnTo>
                  <a:lnTo>
                    <a:pt x="2358" y="68513"/>
                  </a:lnTo>
                  <a:lnTo>
                    <a:pt x="0" y="95952"/>
                  </a:lnTo>
                  <a:lnTo>
                    <a:pt x="2851" y="119845"/>
                  </a:lnTo>
                  <a:lnTo>
                    <a:pt x="11138" y="139043"/>
                  </a:lnTo>
                  <a:lnTo>
                    <a:pt x="16623" y="147438"/>
                  </a:lnTo>
                  <a:lnTo>
                    <a:pt x="24959" y="151865"/>
                  </a:lnTo>
                  <a:lnTo>
                    <a:pt x="46700" y="153664"/>
                  </a:lnTo>
                  <a:lnTo>
                    <a:pt x="56709" y="150167"/>
                  </a:lnTo>
                  <a:lnTo>
                    <a:pt x="74069" y="136922"/>
                  </a:lnTo>
                  <a:lnTo>
                    <a:pt x="118607" y="79452"/>
                  </a:lnTo>
                  <a:lnTo>
                    <a:pt x="124534" y="76125"/>
                  </a:lnTo>
                  <a:lnTo>
                    <a:pt x="129655" y="77417"/>
                  </a:lnTo>
                  <a:lnTo>
                    <a:pt x="134239" y="81788"/>
                  </a:lnTo>
                  <a:lnTo>
                    <a:pt x="162845" y="128135"/>
                  </a:lnTo>
                  <a:lnTo>
                    <a:pt x="178953" y="136489"/>
                  </a:lnTo>
                  <a:lnTo>
                    <a:pt x="206578" y="14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793283" y="2432082"/>
              <a:ext cx="29391" cy="263214"/>
            </a:xfrm>
            <a:custGeom>
              <a:avLst/>
              <a:gdLst/>
              <a:ahLst/>
              <a:cxnLst/>
              <a:rect l="0" t="0" r="0" b="0"/>
              <a:pathLst>
                <a:path w="29391" h="26321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1"/>
                  </a:lnTo>
                  <a:lnTo>
                    <a:pt x="16475" y="204694"/>
                  </a:lnTo>
                  <a:lnTo>
                    <a:pt x="2939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06860" y="2516310"/>
              <a:ext cx="168457" cy="42116"/>
            </a:xfrm>
            <a:custGeom>
              <a:avLst/>
              <a:gdLst/>
              <a:ahLst/>
              <a:cxnLst/>
              <a:rect l="0" t="0" r="0" b="0"/>
              <a:pathLst>
                <a:path w="168457" h="42116">
                  <a:moveTo>
                    <a:pt x="168456" y="0"/>
                  </a:moveTo>
                  <a:lnTo>
                    <a:pt x="107345" y="17959"/>
                  </a:lnTo>
                  <a:lnTo>
                    <a:pt x="47324" y="29560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103851" y="2558425"/>
              <a:ext cx="139963" cy="164464"/>
            </a:xfrm>
            <a:custGeom>
              <a:avLst/>
              <a:gdLst/>
              <a:ahLst/>
              <a:cxnLst/>
              <a:rect l="0" t="0" r="0" b="0"/>
              <a:pathLst>
                <a:path w="139963" h="164464">
                  <a:moveTo>
                    <a:pt x="13620" y="42113"/>
                  </a:moveTo>
                  <a:lnTo>
                    <a:pt x="19209" y="100730"/>
                  </a:lnTo>
                  <a:lnTo>
                    <a:pt x="32749" y="145329"/>
                  </a:lnTo>
                  <a:lnTo>
                    <a:pt x="45544" y="164463"/>
                  </a:lnTo>
                  <a:lnTo>
                    <a:pt x="15732" y="111227"/>
                  </a:lnTo>
                  <a:lnTo>
                    <a:pt x="0" y="64344"/>
                  </a:lnTo>
                  <a:lnTo>
                    <a:pt x="2107" y="42635"/>
                  </a:lnTo>
                  <a:lnTo>
                    <a:pt x="5945" y="31933"/>
                  </a:lnTo>
                  <a:lnTo>
                    <a:pt x="19568" y="16922"/>
                  </a:lnTo>
                  <a:lnTo>
                    <a:pt x="28114" y="11281"/>
                  </a:lnTo>
                  <a:lnTo>
                    <a:pt x="68088" y="3342"/>
                  </a:lnTo>
                  <a:lnTo>
                    <a:pt x="127262" y="440"/>
                  </a:lnTo>
                  <a:lnTo>
                    <a:pt x="1399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285829" y="2604333"/>
              <a:ext cx="189612" cy="110381"/>
            </a:xfrm>
            <a:custGeom>
              <a:avLst/>
              <a:gdLst/>
              <a:ahLst/>
              <a:cxnLst/>
              <a:rect l="0" t="0" r="0" b="0"/>
              <a:pathLst>
                <a:path w="189612" h="110381">
                  <a:moveTo>
                    <a:pt x="126440" y="38320"/>
                  </a:moveTo>
                  <a:lnTo>
                    <a:pt x="97132" y="9011"/>
                  </a:lnTo>
                  <a:lnTo>
                    <a:pt x="77539" y="1897"/>
                  </a:lnTo>
                  <a:lnTo>
                    <a:pt x="65764" y="0"/>
                  </a:lnTo>
                  <a:lnTo>
                    <a:pt x="43321" y="4131"/>
                  </a:lnTo>
                  <a:lnTo>
                    <a:pt x="22818" y="14936"/>
                  </a:lnTo>
                  <a:lnTo>
                    <a:pt x="5907" y="31436"/>
                  </a:lnTo>
                  <a:lnTo>
                    <a:pt x="1631" y="41919"/>
                  </a:lnTo>
                  <a:lnTo>
                    <a:pt x="0" y="66046"/>
                  </a:lnTo>
                  <a:lnTo>
                    <a:pt x="11247" y="100347"/>
                  </a:lnTo>
                  <a:lnTo>
                    <a:pt x="18059" y="106577"/>
                  </a:lnTo>
                  <a:lnTo>
                    <a:pt x="26110" y="109561"/>
                  </a:lnTo>
                  <a:lnTo>
                    <a:pt x="34987" y="110380"/>
                  </a:lnTo>
                  <a:lnTo>
                    <a:pt x="54209" y="105052"/>
                  </a:lnTo>
                  <a:lnTo>
                    <a:pt x="64248" y="100355"/>
                  </a:lnTo>
                  <a:lnTo>
                    <a:pt x="78522" y="85778"/>
                  </a:lnTo>
                  <a:lnTo>
                    <a:pt x="97218" y="47824"/>
                  </a:lnTo>
                  <a:lnTo>
                    <a:pt x="101110" y="45826"/>
                  </a:lnTo>
                  <a:lnTo>
                    <a:pt x="104874" y="49173"/>
                  </a:lnTo>
                  <a:lnTo>
                    <a:pt x="124910" y="76988"/>
                  </a:lnTo>
                  <a:lnTo>
                    <a:pt x="150163" y="98000"/>
                  </a:lnTo>
                  <a:lnTo>
                    <a:pt x="158633" y="101503"/>
                  </a:lnTo>
                  <a:lnTo>
                    <a:pt x="189611" y="101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479903" y="2584392"/>
              <a:ext cx="142937" cy="142728"/>
            </a:xfrm>
            <a:custGeom>
              <a:avLst/>
              <a:gdLst/>
              <a:ahLst/>
              <a:cxnLst/>
              <a:rect l="0" t="0" r="0" b="0"/>
              <a:pathLst>
                <a:path w="142937" h="142728">
                  <a:moveTo>
                    <a:pt x="6066" y="16146"/>
                  </a:moveTo>
                  <a:lnTo>
                    <a:pt x="0" y="48599"/>
                  </a:lnTo>
                  <a:lnTo>
                    <a:pt x="10625" y="100489"/>
                  </a:lnTo>
                  <a:lnTo>
                    <a:pt x="14826" y="137583"/>
                  </a:lnTo>
                  <a:lnTo>
                    <a:pt x="14245" y="142727"/>
                  </a:lnTo>
                  <a:lnTo>
                    <a:pt x="12689" y="142648"/>
                  </a:lnTo>
                  <a:lnTo>
                    <a:pt x="10481" y="139085"/>
                  </a:lnTo>
                  <a:lnTo>
                    <a:pt x="6647" y="87087"/>
                  </a:lnTo>
                  <a:lnTo>
                    <a:pt x="9357" y="50034"/>
                  </a:lnTo>
                  <a:lnTo>
                    <a:pt x="15717" y="28868"/>
                  </a:lnTo>
                  <a:lnTo>
                    <a:pt x="26343" y="11662"/>
                  </a:lnTo>
                  <a:lnTo>
                    <a:pt x="34792" y="6138"/>
                  </a:lnTo>
                  <a:lnTo>
                    <a:pt x="56658" y="0"/>
                  </a:lnTo>
                  <a:lnTo>
                    <a:pt x="66700" y="703"/>
                  </a:lnTo>
                  <a:lnTo>
                    <a:pt x="84097" y="7723"/>
                  </a:lnTo>
                  <a:lnTo>
                    <a:pt x="99628" y="24881"/>
                  </a:lnTo>
                  <a:lnTo>
                    <a:pt x="127355" y="79081"/>
                  </a:lnTo>
                  <a:lnTo>
                    <a:pt x="142936" y="121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678364" y="2485496"/>
              <a:ext cx="144517" cy="262929"/>
            </a:xfrm>
            <a:custGeom>
              <a:avLst/>
              <a:gdLst/>
              <a:ahLst/>
              <a:cxnLst/>
              <a:rect l="0" t="0" r="0" b="0"/>
              <a:pathLst>
                <a:path w="144517" h="262929">
                  <a:moveTo>
                    <a:pt x="81346" y="157157"/>
                  </a:moveTo>
                  <a:lnTo>
                    <a:pt x="75756" y="140389"/>
                  </a:lnTo>
                  <a:lnTo>
                    <a:pt x="69431" y="135450"/>
                  </a:lnTo>
                  <a:lnTo>
                    <a:pt x="49924" y="129961"/>
                  </a:lnTo>
                  <a:lnTo>
                    <a:pt x="40510" y="132007"/>
                  </a:lnTo>
                  <a:lnTo>
                    <a:pt x="23812" y="143639"/>
                  </a:lnTo>
                  <a:lnTo>
                    <a:pt x="6847" y="169919"/>
                  </a:lnTo>
                  <a:lnTo>
                    <a:pt x="0" y="205522"/>
                  </a:lnTo>
                  <a:lnTo>
                    <a:pt x="4637" y="228955"/>
                  </a:lnTo>
                  <a:lnTo>
                    <a:pt x="9149" y="240117"/>
                  </a:lnTo>
                  <a:lnTo>
                    <a:pt x="23522" y="255639"/>
                  </a:lnTo>
                  <a:lnTo>
                    <a:pt x="32268" y="261416"/>
                  </a:lnTo>
                  <a:lnTo>
                    <a:pt x="40438" y="262928"/>
                  </a:lnTo>
                  <a:lnTo>
                    <a:pt x="48225" y="261596"/>
                  </a:lnTo>
                  <a:lnTo>
                    <a:pt x="55756" y="258368"/>
                  </a:lnTo>
                  <a:lnTo>
                    <a:pt x="67243" y="245423"/>
                  </a:lnTo>
                  <a:lnTo>
                    <a:pt x="91560" y="185053"/>
                  </a:lnTo>
                  <a:lnTo>
                    <a:pt x="100261" y="131861"/>
                  </a:lnTo>
                  <a:lnTo>
                    <a:pt x="101979" y="76294"/>
                  </a:lnTo>
                  <a:lnTo>
                    <a:pt x="102319" y="20258"/>
                  </a:lnTo>
                  <a:lnTo>
                    <a:pt x="101196" y="386"/>
                  </a:lnTo>
                  <a:lnTo>
                    <a:pt x="99258" y="0"/>
                  </a:lnTo>
                  <a:lnTo>
                    <a:pt x="96797" y="3253"/>
                  </a:lnTo>
                  <a:lnTo>
                    <a:pt x="92522" y="63045"/>
                  </a:lnTo>
                  <a:lnTo>
                    <a:pt x="97591" y="118679"/>
                  </a:lnTo>
                  <a:lnTo>
                    <a:pt x="113222" y="177306"/>
                  </a:lnTo>
                  <a:lnTo>
                    <a:pt x="121250" y="196527"/>
                  </a:lnTo>
                  <a:lnTo>
                    <a:pt x="144516" y="220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858632" y="2590010"/>
              <a:ext cx="101120" cy="157725"/>
            </a:xfrm>
            <a:custGeom>
              <a:avLst/>
              <a:gdLst/>
              <a:ahLst/>
              <a:cxnLst/>
              <a:rect l="0" t="0" r="0" b="0"/>
              <a:pathLst>
                <a:path w="101120" h="157725">
                  <a:moveTo>
                    <a:pt x="90591" y="42114"/>
                  </a:moveTo>
                  <a:lnTo>
                    <a:pt x="73823" y="36525"/>
                  </a:lnTo>
                  <a:lnTo>
                    <a:pt x="66544" y="37218"/>
                  </a:lnTo>
                  <a:lnTo>
                    <a:pt x="52217" y="44227"/>
                  </a:lnTo>
                  <a:lnTo>
                    <a:pt x="23956" y="68961"/>
                  </a:lnTo>
                  <a:lnTo>
                    <a:pt x="9892" y="86801"/>
                  </a:lnTo>
                  <a:lnTo>
                    <a:pt x="2082" y="109548"/>
                  </a:lnTo>
                  <a:lnTo>
                    <a:pt x="0" y="122165"/>
                  </a:lnTo>
                  <a:lnTo>
                    <a:pt x="3924" y="142423"/>
                  </a:lnTo>
                  <a:lnTo>
                    <a:pt x="8246" y="151101"/>
                  </a:lnTo>
                  <a:lnTo>
                    <a:pt x="15808" y="155716"/>
                  </a:lnTo>
                  <a:lnTo>
                    <a:pt x="36687" y="157724"/>
                  </a:lnTo>
                  <a:lnTo>
                    <a:pt x="58445" y="151598"/>
                  </a:lnTo>
                  <a:lnTo>
                    <a:pt x="69160" y="146689"/>
                  </a:lnTo>
                  <a:lnTo>
                    <a:pt x="84186" y="128756"/>
                  </a:lnTo>
                  <a:lnTo>
                    <a:pt x="93593" y="105188"/>
                  </a:lnTo>
                  <a:lnTo>
                    <a:pt x="97719" y="66782"/>
                  </a:lnTo>
                  <a:lnTo>
                    <a:pt x="95465" y="24890"/>
                  </a:lnTo>
                  <a:lnTo>
                    <a:pt x="1011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012394" y="2608136"/>
              <a:ext cx="256086" cy="143009"/>
            </a:xfrm>
            <a:custGeom>
              <a:avLst/>
              <a:gdLst/>
              <a:ahLst/>
              <a:cxnLst/>
              <a:rect l="0" t="0" r="0" b="0"/>
              <a:pathLst>
                <a:path w="256086" h="143009">
                  <a:moveTo>
                    <a:pt x="0" y="118744"/>
                  </a:moveTo>
                  <a:lnTo>
                    <a:pt x="0" y="143008"/>
                  </a:lnTo>
                  <a:lnTo>
                    <a:pt x="1169" y="80633"/>
                  </a:lnTo>
                  <a:lnTo>
                    <a:pt x="9575" y="40512"/>
                  </a:lnTo>
                  <a:lnTo>
                    <a:pt x="20243" y="21193"/>
                  </a:lnTo>
                  <a:lnTo>
                    <a:pt x="26364" y="17445"/>
                  </a:lnTo>
                  <a:lnTo>
                    <a:pt x="32784" y="17287"/>
                  </a:lnTo>
                  <a:lnTo>
                    <a:pt x="46156" y="23349"/>
                  </a:lnTo>
                  <a:lnTo>
                    <a:pt x="59898" y="33843"/>
                  </a:lnTo>
                  <a:lnTo>
                    <a:pt x="86614" y="75284"/>
                  </a:lnTo>
                  <a:lnTo>
                    <a:pt x="96207" y="97089"/>
                  </a:lnTo>
                  <a:lnTo>
                    <a:pt x="99233" y="98458"/>
                  </a:lnTo>
                  <a:lnTo>
                    <a:pt x="101250" y="93522"/>
                  </a:lnTo>
                  <a:lnTo>
                    <a:pt x="110077" y="49162"/>
                  </a:lnTo>
                  <a:lnTo>
                    <a:pt x="125292" y="20268"/>
                  </a:lnTo>
                  <a:lnTo>
                    <a:pt x="141083" y="7517"/>
                  </a:lnTo>
                  <a:lnTo>
                    <a:pt x="150207" y="2479"/>
                  </a:lnTo>
                  <a:lnTo>
                    <a:pt x="169704" y="0"/>
                  </a:lnTo>
                  <a:lnTo>
                    <a:pt x="179817" y="977"/>
                  </a:lnTo>
                  <a:lnTo>
                    <a:pt x="187728" y="5138"/>
                  </a:lnTo>
                  <a:lnTo>
                    <a:pt x="238918" y="68062"/>
                  </a:lnTo>
                  <a:lnTo>
                    <a:pt x="254194" y="98268"/>
                  </a:lnTo>
                  <a:lnTo>
                    <a:pt x="256085" y="115883"/>
                  </a:lnTo>
                  <a:lnTo>
                    <a:pt x="252683" y="1398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9" name="Freeform 178"/>
          <p:cNvSpPr/>
          <p:nvPr/>
        </p:nvSpPr>
        <p:spPr>
          <a:xfrm>
            <a:off x="400082" y="2821637"/>
            <a:ext cx="2358385" cy="189514"/>
          </a:xfrm>
          <a:custGeom>
            <a:avLst/>
            <a:gdLst/>
            <a:ahLst/>
            <a:cxnLst/>
            <a:rect l="0" t="0" r="0" b="0"/>
            <a:pathLst>
              <a:path w="2358385" h="189514">
                <a:moveTo>
                  <a:pt x="2358384" y="0"/>
                </a:moveTo>
                <a:lnTo>
                  <a:pt x="2315692" y="3120"/>
                </a:lnTo>
                <a:lnTo>
                  <a:pt x="2256316" y="10723"/>
                </a:lnTo>
                <a:lnTo>
                  <a:pt x="2195291" y="25054"/>
                </a:lnTo>
                <a:lnTo>
                  <a:pt x="2132062" y="31465"/>
                </a:lnTo>
                <a:lnTo>
                  <a:pt x="2081795" y="39609"/>
                </a:lnTo>
                <a:lnTo>
                  <a:pt x="2019176" y="52841"/>
                </a:lnTo>
                <a:lnTo>
                  <a:pt x="1968149" y="60110"/>
                </a:lnTo>
                <a:lnTo>
                  <a:pt x="1909683" y="68155"/>
                </a:lnTo>
                <a:lnTo>
                  <a:pt x="1847529" y="72604"/>
                </a:lnTo>
                <a:lnTo>
                  <a:pt x="1796278" y="74545"/>
                </a:lnTo>
                <a:lnTo>
                  <a:pt x="1744048" y="80839"/>
                </a:lnTo>
                <a:lnTo>
                  <a:pt x="1693867" y="84394"/>
                </a:lnTo>
                <a:lnTo>
                  <a:pt x="1638045" y="92363"/>
                </a:lnTo>
                <a:lnTo>
                  <a:pt x="1588500" y="94047"/>
                </a:lnTo>
                <a:lnTo>
                  <a:pt x="1539894" y="97666"/>
                </a:lnTo>
                <a:lnTo>
                  <a:pt x="1492737" y="103027"/>
                </a:lnTo>
                <a:lnTo>
                  <a:pt x="1441720" y="107735"/>
                </a:lnTo>
                <a:lnTo>
                  <a:pt x="1392679" y="113420"/>
                </a:lnTo>
                <a:lnTo>
                  <a:pt x="1345393" y="118224"/>
                </a:lnTo>
                <a:lnTo>
                  <a:pt x="1294337" y="123936"/>
                </a:lnTo>
                <a:lnTo>
                  <a:pt x="1245285" y="125629"/>
                </a:lnTo>
                <a:lnTo>
                  <a:pt x="1192378" y="131790"/>
                </a:lnTo>
                <a:lnTo>
                  <a:pt x="1131321" y="135867"/>
                </a:lnTo>
                <a:lnTo>
                  <a:pt x="1081430" y="136573"/>
                </a:lnTo>
                <a:lnTo>
                  <a:pt x="1018938" y="139931"/>
                </a:lnTo>
                <a:lnTo>
                  <a:pt x="967933" y="145186"/>
                </a:lnTo>
                <a:lnTo>
                  <a:pt x="915775" y="149863"/>
                </a:lnTo>
                <a:lnTo>
                  <a:pt x="863277" y="155538"/>
                </a:lnTo>
                <a:lnTo>
                  <a:pt x="810677" y="157219"/>
                </a:lnTo>
                <a:lnTo>
                  <a:pt x="758047" y="160837"/>
                </a:lnTo>
                <a:lnTo>
                  <a:pt x="705408" y="166198"/>
                </a:lnTo>
                <a:lnTo>
                  <a:pt x="655886" y="167787"/>
                </a:lnTo>
                <a:lnTo>
                  <a:pt x="597231" y="168324"/>
                </a:lnTo>
                <a:lnTo>
                  <a:pt x="539415" y="169600"/>
                </a:lnTo>
                <a:lnTo>
                  <a:pt x="489980" y="175684"/>
                </a:lnTo>
                <a:lnTo>
                  <a:pt x="439458" y="178007"/>
                </a:lnTo>
                <a:lnTo>
                  <a:pt x="376752" y="178791"/>
                </a:lnTo>
                <a:lnTo>
                  <a:pt x="313976" y="178946"/>
                </a:lnTo>
                <a:lnTo>
                  <a:pt x="256516" y="178977"/>
                </a:lnTo>
                <a:lnTo>
                  <a:pt x="200105" y="182102"/>
                </a:lnTo>
                <a:lnTo>
                  <a:pt x="143902" y="188049"/>
                </a:lnTo>
                <a:lnTo>
                  <a:pt x="96190" y="189079"/>
                </a:lnTo>
                <a:lnTo>
                  <a:pt x="45009" y="189384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0" name="Group 189"/>
          <p:cNvGrpSpPr/>
          <p:nvPr/>
        </p:nvGrpSpPr>
        <p:grpSpPr>
          <a:xfrm>
            <a:off x="3421761" y="3379647"/>
            <a:ext cx="1831960" cy="923227"/>
            <a:chOff x="3421761" y="3379647"/>
            <a:chExt cx="1831960" cy="923227"/>
          </a:xfrm>
        </p:grpSpPr>
        <p:sp>
          <p:nvSpPr>
            <p:cNvPr id="180" name="Freeform 179"/>
            <p:cNvSpPr/>
            <p:nvPr/>
          </p:nvSpPr>
          <p:spPr>
            <a:xfrm>
              <a:off x="3548103" y="3379647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58727"/>
                  </a:lnTo>
                  <a:lnTo>
                    <a:pt x="9065" y="208337"/>
                  </a:lnTo>
                  <a:lnTo>
                    <a:pt x="10095" y="260081"/>
                  </a:lnTo>
                  <a:lnTo>
                    <a:pt x="10336" y="288727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691962" y="3411233"/>
              <a:ext cx="263997" cy="296811"/>
            </a:xfrm>
            <a:custGeom>
              <a:avLst/>
              <a:gdLst/>
              <a:ahLst/>
              <a:cxnLst/>
              <a:rect l="0" t="0" r="0" b="0"/>
              <a:pathLst>
                <a:path w="263997" h="296811">
                  <a:moveTo>
                    <a:pt x="119354" y="42114"/>
                  </a:moveTo>
                  <a:lnTo>
                    <a:pt x="102586" y="36525"/>
                  </a:lnTo>
                  <a:lnTo>
                    <a:pt x="84995" y="36900"/>
                  </a:lnTo>
                  <a:lnTo>
                    <a:pt x="66649" y="42136"/>
                  </a:lnTo>
                  <a:lnTo>
                    <a:pt x="50696" y="52262"/>
                  </a:lnTo>
                  <a:lnTo>
                    <a:pt x="38926" y="67681"/>
                  </a:lnTo>
                  <a:lnTo>
                    <a:pt x="6069" y="126738"/>
                  </a:lnTo>
                  <a:lnTo>
                    <a:pt x="1717" y="137134"/>
                  </a:lnTo>
                  <a:lnTo>
                    <a:pt x="0" y="161164"/>
                  </a:lnTo>
                  <a:lnTo>
                    <a:pt x="8430" y="214719"/>
                  </a:lnTo>
                  <a:lnTo>
                    <a:pt x="17987" y="250794"/>
                  </a:lnTo>
                  <a:lnTo>
                    <a:pt x="31018" y="269781"/>
                  </a:lnTo>
                  <a:lnTo>
                    <a:pt x="49678" y="284849"/>
                  </a:lnTo>
                  <a:lnTo>
                    <a:pt x="73569" y="295445"/>
                  </a:lnTo>
                  <a:lnTo>
                    <a:pt x="118916" y="296810"/>
                  </a:lnTo>
                  <a:lnTo>
                    <a:pt x="169830" y="285620"/>
                  </a:lnTo>
                  <a:lnTo>
                    <a:pt x="210563" y="262093"/>
                  </a:lnTo>
                  <a:lnTo>
                    <a:pt x="241485" y="229326"/>
                  </a:lnTo>
                  <a:lnTo>
                    <a:pt x="257446" y="199359"/>
                  </a:lnTo>
                  <a:lnTo>
                    <a:pt x="263996" y="157075"/>
                  </a:lnTo>
                  <a:lnTo>
                    <a:pt x="259288" y="130643"/>
                  </a:lnTo>
                  <a:lnTo>
                    <a:pt x="236741" y="69370"/>
                  </a:lnTo>
                  <a:lnTo>
                    <a:pt x="188974" y="29019"/>
                  </a:lnTo>
                  <a:lnTo>
                    <a:pt x="128473" y="3380"/>
                  </a:lnTo>
                  <a:lnTo>
                    <a:pt x="1193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421761" y="3790259"/>
              <a:ext cx="726468" cy="21058"/>
            </a:xfrm>
            <a:custGeom>
              <a:avLst/>
              <a:gdLst/>
              <a:ahLst/>
              <a:cxnLst/>
              <a:rect l="0" t="0" r="0" b="0"/>
              <a:pathLst>
                <a:path w="726468" h="21058">
                  <a:moveTo>
                    <a:pt x="726467" y="0"/>
                  </a:moveTo>
                  <a:lnTo>
                    <a:pt x="667850" y="0"/>
                  </a:lnTo>
                  <a:lnTo>
                    <a:pt x="612506" y="0"/>
                  </a:lnTo>
                  <a:lnTo>
                    <a:pt x="563499" y="1170"/>
                  </a:lnTo>
                  <a:lnTo>
                    <a:pt x="510764" y="7235"/>
                  </a:lnTo>
                  <a:lnTo>
                    <a:pt x="451205" y="9553"/>
                  </a:lnTo>
                  <a:lnTo>
                    <a:pt x="391444" y="10239"/>
                  </a:lnTo>
                  <a:lnTo>
                    <a:pt x="339552" y="10443"/>
                  </a:lnTo>
                  <a:lnTo>
                    <a:pt x="277383" y="10503"/>
                  </a:lnTo>
                  <a:lnTo>
                    <a:pt x="224257" y="10521"/>
                  </a:lnTo>
                  <a:lnTo>
                    <a:pt x="161723" y="10526"/>
                  </a:lnTo>
                  <a:lnTo>
                    <a:pt x="111999" y="10528"/>
                  </a:lnTo>
                  <a:lnTo>
                    <a:pt x="50156" y="136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706031" y="3937658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0095" y="217798"/>
                  </a:lnTo>
                  <a:lnTo>
                    <a:pt x="18804" y="27932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838776" y="3916601"/>
              <a:ext cx="239038" cy="323624"/>
            </a:xfrm>
            <a:custGeom>
              <a:avLst/>
              <a:gdLst/>
              <a:ahLst/>
              <a:cxnLst/>
              <a:rect l="0" t="0" r="0" b="0"/>
              <a:pathLst>
                <a:path w="239038" h="323624">
                  <a:moveTo>
                    <a:pt x="183110" y="0"/>
                  </a:moveTo>
                  <a:lnTo>
                    <a:pt x="124493" y="0"/>
                  </a:lnTo>
                  <a:lnTo>
                    <a:pt x="71489" y="6066"/>
                  </a:lnTo>
                  <a:lnTo>
                    <a:pt x="26010" y="4664"/>
                  </a:lnTo>
                  <a:lnTo>
                    <a:pt x="15206" y="6619"/>
                  </a:lnTo>
                  <a:lnTo>
                    <a:pt x="8003" y="12601"/>
                  </a:lnTo>
                  <a:lnTo>
                    <a:pt x="0" y="31727"/>
                  </a:lnTo>
                  <a:lnTo>
                    <a:pt x="205" y="41038"/>
                  </a:lnTo>
                  <a:lnTo>
                    <a:pt x="14247" y="102976"/>
                  </a:lnTo>
                  <a:lnTo>
                    <a:pt x="19542" y="125315"/>
                  </a:lnTo>
                  <a:lnTo>
                    <a:pt x="22592" y="129167"/>
                  </a:lnTo>
                  <a:lnTo>
                    <a:pt x="25795" y="128225"/>
                  </a:lnTo>
                  <a:lnTo>
                    <a:pt x="34813" y="118990"/>
                  </a:lnTo>
                  <a:lnTo>
                    <a:pt x="69199" y="97117"/>
                  </a:lnTo>
                  <a:lnTo>
                    <a:pt x="79093" y="92820"/>
                  </a:lnTo>
                  <a:lnTo>
                    <a:pt x="99445" y="91166"/>
                  </a:lnTo>
                  <a:lnTo>
                    <a:pt x="162102" y="105894"/>
                  </a:lnTo>
                  <a:lnTo>
                    <a:pt x="181962" y="113744"/>
                  </a:lnTo>
                  <a:lnTo>
                    <a:pt x="206296" y="132488"/>
                  </a:lnTo>
                  <a:lnTo>
                    <a:pt x="227154" y="159748"/>
                  </a:lnTo>
                  <a:lnTo>
                    <a:pt x="237000" y="179793"/>
                  </a:lnTo>
                  <a:lnTo>
                    <a:pt x="239037" y="203521"/>
                  </a:lnTo>
                  <a:lnTo>
                    <a:pt x="230812" y="251291"/>
                  </a:lnTo>
                  <a:lnTo>
                    <a:pt x="215701" y="278267"/>
                  </a:lnTo>
                  <a:lnTo>
                    <a:pt x="196406" y="301078"/>
                  </a:lnTo>
                  <a:lnTo>
                    <a:pt x="170282" y="317066"/>
                  </a:lnTo>
                  <a:lnTo>
                    <a:pt x="134725" y="323623"/>
                  </a:lnTo>
                  <a:lnTo>
                    <a:pt x="111303" y="318917"/>
                  </a:lnTo>
                  <a:lnTo>
                    <a:pt x="5676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453554" y="374814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443026" y="385343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882197" y="3429356"/>
              <a:ext cx="255710" cy="342937"/>
            </a:xfrm>
            <a:custGeom>
              <a:avLst/>
              <a:gdLst/>
              <a:ahLst/>
              <a:cxnLst/>
              <a:rect l="0" t="0" r="0" b="0"/>
              <a:pathLst>
                <a:path w="255710" h="342937">
                  <a:moveTo>
                    <a:pt x="97782" y="34519"/>
                  </a:moveTo>
                  <a:lnTo>
                    <a:pt x="52001" y="82395"/>
                  </a:lnTo>
                  <a:lnTo>
                    <a:pt x="18419" y="105847"/>
                  </a:lnTo>
                  <a:lnTo>
                    <a:pt x="12118" y="106638"/>
                  </a:lnTo>
                  <a:lnTo>
                    <a:pt x="6747" y="103655"/>
                  </a:lnTo>
                  <a:lnTo>
                    <a:pt x="1997" y="98157"/>
                  </a:lnTo>
                  <a:lnTo>
                    <a:pt x="0" y="90982"/>
                  </a:lnTo>
                  <a:lnTo>
                    <a:pt x="901" y="73652"/>
                  </a:lnTo>
                  <a:lnTo>
                    <a:pt x="13575" y="44164"/>
                  </a:lnTo>
                  <a:lnTo>
                    <a:pt x="32147" y="18790"/>
                  </a:lnTo>
                  <a:lnTo>
                    <a:pt x="51844" y="6861"/>
                  </a:lnTo>
                  <a:lnTo>
                    <a:pt x="75025" y="0"/>
                  </a:lnTo>
                  <a:lnTo>
                    <a:pt x="107807" y="2714"/>
                  </a:lnTo>
                  <a:lnTo>
                    <a:pt x="139747" y="12097"/>
                  </a:lnTo>
                  <a:lnTo>
                    <a:pt x="178861" y="35636"/>
                  </a:lnTo>
                  <a:lnTo>
                    <a:pt x="193479" y="50223"/>
                  </a:lnTo>
                  <a:lnTo>
                    <a:pt x="216304" y="98372"/>
                  </a:lnTo>
                  <a:lnTo>
                    <a:pt x="228645" y="147174"/>
                  </a:lnTo>
                  <a:lnTo>
                    <a:pt x="222244" y="191823"/>
                  </a:lnTo>
                  <a:lnTo>
                    <a:pt x="205159" y="245007"/>
                  </a:lnTo>
                  <a:lnTo>
                    <a:pt x="174342" y="297721"/>
                  </a:lnTo>
                  <a:lnTo>
                    <a:pt x="148152" y="323725"/>
                  </a:lnTo>
                  <a:lnTo>
                    <a:pt x="118166" y="340658"/>
                  </a:lnTo>
                  <a:lnTo>
                    <a:pt x="97483" y="342936"/>
                  </a:lnTo>
                  <a:lnTo>
                    <a:pt x="77762" y="338880"/>
                  </a:lnTo>
                  <a:lnTo>
                    <a:pt x="61198" y="329278"/>
                  </a:lnTo>
                  <a:lnTo>
                    <a:pt x="49157" y="314092"/>
                  </a:lnTo>
                  <a:lnTo>
                    <a:pt x="31895" y="275747"/>
                  </a:lnTo>
                  <a:lnTo>
                    <a:pt x="31630" y="266698"/>
                  </a:lnTo>
                  <a:lnTo>
                    <a:pt x="37576" y="250403"/>
                  </a:lnTo>
                  <a:lnTo>
                    <a:pt x="44776" y="245122"/>
                  </a:lnTo>
                  <a:lnTo>
                    <a:pt x="65255" y="239255"/>
                  </a:lnTo>
                  <a:lnTo>
                    <a:pt x="97503" y="241541"/>
                  </a:lnTo>
                  <a:lnTo>
                    <a:pt x="139841" y="253964"/>
                  </a:lnTo>
                  <a:lnTo>
                    <a:pt x="198120" y="278811"/>
                  </a:lnTo>
                  <a:lnTo>
                    <a:pt x="255709" y="297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822052" y="3853430"/>
              <a:ext cx="431669" cy="21058"/>
            </a:xfrm>
            <a:custGeom>
              <a:avLst/>
              <a:gdLst/>
              <a:ahLst/>
              <a:cxnLst/>
              <a:rect l="0" t="0" r="0" b="0"/>
              <a:pathLst>
                <a:path w="431669" h="21058">
                  <a:moveTo>
                    <a:pt x="431668" y="0"/>
                  </a:moveTo>
                  <a:lnTo>
                    <a:pt x="394190" y="8333"/>
                  </a:lnTo>
                  <a:lnTo>
                    <a:pt x="337177" y="15684"/>
                  </a:lnTo>
                  <a:lnTo>
                    <a:pt x="276826" y="19995"/>
                  </a:lnTo>
                  <a:lnTo>
                    <a:pt x="226951" y="20742"/>
                  </a:lnTo>
                  <a:lnTo>
                    <a:pt x="175129" y="20963"/>
                  </a:lnTo>
                  <a:lnTo>
                    <a:pt x="123899" y="21029"/>
                  </a:lnTo>
                  <a:lnTo>
                    <a:pt x="64075" y="21051"/>
                  </a:lnTo>
                  <a:lnTo>
                    <a:pt x="27564" y="210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958922" y="3972170"/>
              <a:ext cx="249813" cy="330704"/>
            </a:xfrm>
            <a:custGeom>
              <a:avLst/>
              <a:gdLst/>
              <a:ahLst/>
              <a:cxnLst/>
              <a:rect l="0" t="0" r="0" b="0"/>
              <a:pathLst>
                <a:path w="249813" h="330704">
                  <a:moveTo>
                    <a:pt x="0" y="28659"/>
                  </a:moveTo>
                  <a:lnTo>
                    <a:pt x="11178" y="11891"/>
                  </a:lnTo>
                  <a:lnTo>
                    <a:pt x="19150" y="6952"/>
                  </a:lnTo>
                  <a:lnTo>
                    <a:pt x="53897" y="0"/>
                  </a:lnTo>
                  <a:lnTo>
                    <a:pt x="111209" y="771"/>
                  </a:lnTo>
                  <a:lnTo>
                    <a:pt x="157018" y="11841"/>
                  </a:lnTo>
                  <a:lnTo>
                    <a:pt x="165510" y="17447"/>
                  </a:lnTo>
                  <a:lnTo>
                    <a:pt x="178065" y="33035"/>
                  </a:lnTo>
                  <a:lnTo>
                    <a:pt x="181305" y="51660"/>
                  </a:lnTo>
                  <a:lnTo>
                    <a:pt x="180532" y="61541"/>
                  </a:lnTo>
                  <a:lnTo>
                    <a:pt x="173433" y="78758"/>
                  </a:lnTo>
                  <a:lnTo>
                    <a:pt x="168265" y="86625"/>
                  </a:lnTo>
                  <a:lnTo>
                    <a:pt x="153163" y="98485"/>
                  </a:lnTo>
                  <a:lnTo>
                    <a:pt x="133583" y="106486"/>
                  </a:lnTo>
                  <a:lnTo>
                    <a:pt x="105611" y="110990"/>
                  </a:lnTo>
                  <a:lnTo>
                    <a:pt x="159076" y="124229"/>
                  </a:lnTo>
                  <a:lnTo>
                    <a:pt x="200268" y="143203"/>
                  </a:lnTo>
                  <a:lnTo>
                    <a:pt x="226105" y="162684"/>
                  </a:lnTo>
                  <a:lnTo>
                    <a:pt x="242989" y="188862"/>
                  </a:lnTo>
                  <a:lnTo>
                    <a:pt x="249812" y="224435"/>
                  </a:lnTo>
                  <a:lnTo>
                    <a:pt x="246244" y="270200"/>
                  </a:lnTo>
                  <a:lnTo>
                    <a:pt x="237733" y="294328"/>
                  </a:lnTo>
                  <a:lnTo>
                    <a:pt x="232189" y="304037"/>
                  </a:lnTo>
                  <a:lnTo>
                    <a:pt x="216669" y="317945"/>
                  </a:lnTo>
                  <a:lnTo>
                    <a:pt x="196903" y="326856"/>
                  </a:lnTo>
                  <a:lnTo>
                    <a:pt x="160637" y="330703"/>
                  </a:lnTo>
                  <a:lnTo>
                    <a:pt x="127145" y="323784"/>
                  </a:lnTo>
                  <a:lnTo>
                    <a:pt x="68216" y="294499"/>
                  </a:lnTo>
                  <a:lnTo>
                    <a:pt x="42114" y="281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74375" y="206657"/>
            <a:ext cx="1074691" cy="401242"/>
            <a:chOff x="274375" y="206657"/>
            <a:chExt cx="1074691" cy="401242"/>
          </a:xfrm>
        </p:grpSpPr>
        <p:sp>
          <p:nvSpPr>
            <p:cNvPr id="2" name="Freeform 1"/>
            <p:cNvSpPr/>
            <p:nvPr/>
          </p:nvSpPr>
          <p:spPr>
            <a:xfrm>
              <a:off x="274375" y="206657"/>
              <a:ext cx="364979" cy="401242"/>
            </a:xfrm>
            <a:custGeom>
              <a:avLst/>
              <a:gdLst/>
              <a:ahLst/>
              <a:cxnLst/>
              <a:rect l="0" t="0" r="0" b="0"/>
              <a:pathLst>
                <a:path w="364979" h="401242">
                  <a:moveTo>
                    <a:pt x="199407" y="24969"/>
                  </a:moveTo>
                  <a:lnTo>
                    <a:pt x="181426" y="9328"/>
                  </a:lnTo>
                  <a:lnTo>
                    <a:pt x="164509" y="1250"/>
                  </a:lnTo>
                  <a:lnTo>
                    <a:pt x="145292" y="0"/>
                  </a:lnTo>
                  <a:lnTo>
                    <a:pt x="98770" y="8729"/>
                  </a:lnTo>
                  <a:lnTo>
                    <a:pt x="69503" y="23927"/>
                  </a:lnTo>
                  <a:lnTo>
                    <a:pt x="46013" y="48837"/>
                  </a:lnTo>
                  <a:lnTo>
                    <a:pt x="17619" y="109444"/>
                  </a:lnTo>
                  <a:lnTo>
                    <a:pt x="2578" y="164992"/>
                  </a:lnTo>
                  <a:lnTo>
                    <a:pt x="0" y="218615"/>
                  </a:lnTo>
                  <a:lnTo>
                    <a:pt x="1830" y="273097"/>
                  </a:lnTo>
                  <a:lnTo>
                    <a:pt x="23101" y="329696"/>
                  </a:lnTo>
                  <a:lnTo>
                    <a:pt x="39803" y="356114"/>
                  </a:lnTo>
                  <a:lnTo>
                    <a:pt x="65159" y="378760"/>
                  </a:lnTo>
                  <a:lnTo>
                    <a:pt x="94899" y="394698"/>
                  </a:lnTo>
                  <a:lnTo>
                    <a:pt x="131527" y="401241"/>
                  </a:lnTo>
                  <a:lnTo>
                    <a:pt x="177420" y="395046"/>
                  </a:lnTo>
                  <a:lnTo>
                    <a:pt x="230870" y="379175"/>
                  </a:lnTo>
                  <a:lnTo>
                    <a:pt x="262542" y="363236"/>
                  </a:lnTo>
                  <a:lnTo>
                    <a:pt x="296279" y="328484"/>
                  </a:lnTo>
                  <a:lnTo>
                    <a:pt x="322354" y="287824"/>
                  </a:lnTo>
                  <a:lnTo>
                    <a:pt x="338391" y="259610"/>
                  </a:lnTo>
                  <a:lnTo>
                    <a:pt x="354841" y="233313"/>
                  </a:lnTo>
                  <a:lnTo>
                    <a:pt x="362075" y="211153"/>
                  </a:lnTo>
                  <a:lnTo>
                    <a:pt x="364978" y="168132"/>
                  </a:lnTo>
                  <a:lnTo>
                    <a:pt x="356071" y="117849"/>
                  </a:lnTo>
                  <a:lnTo>
                    <a:pt x="348584" y="93156"/>
                  </a:lnTo>
                  <a:lnTo>
                    <a:pt x="324714" y="58239"/>
                  </a:lnTo>
                  <a:lnTo>
                    <a:pt x="308911" y="43265"/>
                  </a:lnTo>
                  <a:lnTo>
                    <a:pt x="286290" y="28812"/>
                  </a:lnTo>
                  <a:lnTo>
                    <a:pt x="247247" y="18699"/>
                  </a:lnTo>
                  <a:lnTo>
                    <a:pt x="195642" y="16452"/>
                  </a:lnTo>
                  <a:lnTo>
                    <a:pt x="167821" y="24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8566" y="219176"/>
              <a:ext cx="228471" cy="374172"/>
            </a:xfrm>
            <a:custGeom>
              <a:avLst/>
              <a:gdLst/>
              <a:ahLst/>
              <a:cxnLst/>
              <a:rect l="0" t="0" r="0" b="0"/>
              <a:pathLst>
                <a:path w="228471" h="374172">
                  <a:moveTo>
                    <a:pt x="123185" y="286191"/>
                  </a:moveTo>
                  <a:lnTo>
                    <a:pt x="123185" y="263835"/>
                  </a:lnTo>
                  <a:lnTo>
                    <a:pt x="112006" y="233164"/>
                  </a:lnTo>
                  <a:lnTo>
                    <a:pt x="97160" y="218560"/>
                  </a:lnTo>
                  <a:lnTo>
                    <a:pt x="88287" y="213028"/>
                  </a:lnTo>
                  <a:lnTo>
                    <a:pt x="65951" y="210000"/>
                  </a:lnTo>
                  <a:lnTo>
                    <a:pt x="42765" y="213724"/>
                  </a:lnTo>
                  <a:lnTo>
                    <a:pt x="24662" y="223178"/>
                  </a:lnTo>
                  <a:lnTo>
                    <a:pt x="11936" y="238298"/>
                  </a:lnTo>
                  <a:lnTo>
                    <a:pt x="3551" y="257887"/>
                  </a:lnTo>
                  <a:lnTo>
                    <a:pt x="0" y="295222"/>
                  </a:lnTo>
                  <a:lnTo>
                    <a:pt x="7007" y="334751"/>
                  </a:lnTo>
                  <a:lnTo>
                    <a:pt x="17348" y="358076"/>
                  </a:lnTo>
                  <a:lnTo>
                    <a:pt x="25721" y="365700"/>
                  </a:lnTo>
                  <a:lnTo>
                    <a:pt x="47502" y="374171"/>
                  </a:lnTo>
                  <a:lnTo>
                    <a:pt x="69661" y="371697"/>
                  </a:lnTo>
                  <a:lnTo>
                    <a:pt x="90038" y="362798"/>
                  </a:lnTo>
                  <a:lnTo>
                    <a:pt x="114663" y="343465"/>
                  </a:lnTo>
                  <a:lnTo>
                    <a:pt x="135608" y="314860"/>
                  </a:lnTo>
                  <a:lnTo>
                    <a:pt x="148573" y="277268"/>
                  </a:lnTo>
                  <a:lnTo>
                    <a:pt x="156666" y="219525"/>
                  </a:lnTo>
                  <a:lnTo>
                    <a:pt x="159621" y="172462"/>
                  </a:lnTo>
                  <a:lnTo>
                    <a:pt x="155729" y="114638"/>
                  </a:lnTo>
                  <a:lnTo>
                    <a:pt x="153790" y="59325"/>
                  </a:lnTo>
                  <a:lnTo>
                    <a:pt x="140141" y="2549"/>
                  </a:lnTo>
                  <a:lnTo>
                    <a:pt x="136829" y="0"/>
                  </a:lnTo>
                  <a:lnTo>
                    <a:pt x="133451" y="2980"/>
                  </a:lnTo>
                  <a:lnTo>
                    <a:pt x="130029" y="9647"/>
                  </a:lnTo>
                  <a:lnTo>
                    <a:pt x="129346" y="29532"/>
                  </a:lnTo>
                  <a:lnTo>
                    <a:pt x="129300" y="67034"/>
                  </a:lnTo>
                  <a:lnTo>
                    <a:pt x="128116" y="110902"/>
                  </a:lnTo>
                  <a:lnTo>
                    <a:pt x="132608" y="172538"/>
                  </a:lnTo>
                  <a:lnTo>
                    <a:pt x="145021" y="232447"/>
                  </a:lnTo>
                  <a:lnTo>
                    <a:pt x="158434" y="275445"/>
                  </a:lnTo>
                  <a:lnTo>
                    <a:pt x="171606" y="290384"/>
                  </a:lnTo>
                  <a:lnTo>
                    <a:pt x="228470" y="32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5177" y="242740"/>
              <a:ext cx="160844" cy="338345"/>
            </a:xfrm>
            <a:custGeom>
              <a:avLst/>
              <a:gdLst/>
              <a:ahLst/>
              <a:cxnLst/>
              <a:rect l="0" t="0" r="0" b="0"/>
              <a:pathLst>
                <a:path w="160844" h="338345">
                  <a:moveTo>
                    <a:pt x="118729" y="241570"/>
                  </a:moveTo>
                  <a:lnTo>
                    <a:pt x="113140" y="224803"/>
                  </a:lnTo>
                  <a:lnTo>
                    <a:pt x="101037" y="213451"/>
                  </a:lnTo>
                  <a:lnTo>
                    <a:pt x="92897" y="208786"/>
                  </a:lnTo>
                  <a:lnTo>
                    <a:pt x="71373" y="206723"/>
                  </a:lnTo>
                  <a:lnTo>
                    <a:pt x="48549" y="210875"/>
                  </a:lnTo>
                  <a:lnTo>
                    <a:pt x="30606" y="220519"/>
                  </a:lnTo>
                  <a:lnTo>
                    <a:pt x="17952" y="235724"/>
                  </a:lnTo>
                  <a:lnTo>
                    <a:pt x="297" y="274081"/>
                  </a:lnTo>
                  <a:lnTo>
                    <a:pt x="0" y="283131"/>
                  </a:lnTo>
                  <a:lnTo>
                    <a:pt x="5909" y="299426"/>
                  </a:lnTo>
                  <a:lnTo>
                    <a:pt x="22390" y="321754"/>
                  </a:lnTo>
                  <a:lnTo>
                    <a:pt x="47680" y="337598"/>
                  </a:lnTo>
                  <a:lnTo>
                    <a:pt x="57325" y="338344"/>
                  </a:lnTo>
                  <a:lnTo>
                    <a:pt x="77401" y="332934"/>
                  </a:lnTo>
                  <a:lnTo>
                    <a:pt x="94902" y="319611"/>
                  </a:lnTo>
                  <a:lnTo>
                    <a:pt x="102844" y="311145"/>
                  </a:lnTo>
                  <a:lnTo>
                    <a:pt x="111669" y="289260"/>
                  </a:lnTo>
                  <a:lnTo>
                    <a:pt x="126205" y="230606"/>
                  </a:lnTo>
                  <a:lnTo>
                    <a:pt x="136757" y="177620"/>
                  </a:lnTo>
                  <a:lnTo>
                    <a:pt x="139188" y="122093"/>
                  </a:lnTo>
                  <a:lnTo>
                    <a:pt x="128255" y="60370"/>
                  </a:lnTo>
                  <a:lnTo>
                    <a:pt x="120611" y="5996"/>
                  </a:lnTo>
                  <a:lnTo>
                    <a:pt x="117644" y="293"/>
                  </a:lnTo>
                  <a:lnTo>
                    <a:pt x="113326" y="0"/>
                  </a:lnTo>
                  <a:lnTo>
                    <a:pt x="108108" y="3315"/>
                  </a:lnTo>
                  <a:lnTo>
                    <a:pt x="105800" y="9034"/>
                  </a:lnTo>
                  <a:lnTo>
                    <a:pt x="107836" y="71836"/>
                  </a:lnTo>
                  <a:lnTo>
                    <a:pt x="111248" y="126198"/>
                  </a:lnTo>
                  <a:lnTo>
                    <a:pt x="117252" y="187585"/>
                  </a:lnTo>
                  <a:lnTo>
                    <a:pt x="138321" y="250536"/>
                  </a:lnTo>
                  <a:lnTo>
                    <a:pt x="146154" y="268952"/>
                  </a:lnTo>
                  <a:lnTo>
                    <a:pt x="160843" y="283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5911" y="383965"/>
              <a:ext cx="153155" cy="168105"/>
            </a:xfrm>
            <a:custGeom>
              <a:avLst/>
              <a:gdLst/>
              <a:ahLst/>
              <a:cxnLst/>
              <a:rect l="0" t="0" r="0" b="0"/>
              <a:pathLst>
                <a:path w="153155" h="168105">
                  <a:moveTo>
                    <a:pt x="120151" y="5589"/>
                  </a:moveTo>
                  <a:lnTo>
                    <a:pt x="103383" y="0"/>
                  </a:lnTo>
                  <a:lnTo>
                    <a:pt x="85792" y="375"/>
                  </a:lnTo>
                  <a:lnTo>
                    <a:pt x="35558" y="14478"/>
                  </a:lnTo>
                  <a:lnTo>
                    <a:pt x="14703" y="25527"/>
                  </a:lnTo>
                  <a:lnTo>
                    <a:pt x="7739" y="34089"/>
                  </a:lnTo>
                  <a:lnTo>
                    <a:pt x="0" y="56080"/>
                  </a:lnTo>
                  <a:lnTo>
                    <a:pt x="276" y="66156"/>
                  </a:lnTo>
                  <a:lnTo>
                    <a:pt x="6821" y="83590"/>
                  </a:lnTo>
                  <a:lnTo>
                    <a:pt x="14182" y="89175"/>
                  </a:lnTo>
                  <a:lnTo>
                    <a:pt x="34839" y="95381"/>
                  </a:lnTo>
                  <a:lnTo>
                    <a:pt x="91542" y="91358"/>
                  </a:lnTo>
                  <a:lnTo>
                    <a:pt x="115625" y="92842"/>
                  </a:lnTo>
                  <a:lnTo>
                    <a:pt x="134127" y="101300"/>
                  </a:lnTo>
                  <a:lnTo>
                    <a:pt x="147029" y="115977"/>
                  </a:lnTo>
                  <a:lnTo>
                    <a:pt x="152108" y="124805"/>
                  </a:lnTo>
                  <a:lnTo>
                    <a:pt x="153154" y="134199"/>
                  </a:lnTo>
                  <a:lnTo>
                    <a:pt x="148077" y="153996"/>
                  </a:lnTo>
                  <a:lnTo>
                    <a:pt x="141108" y="160679"/>
                  </a:lnTo>
                  <a:lnTo>
                    <a:pt x="120886" y="168104"/>
                  </a:lnTo>
                  <a:lnTo>
                    <a:pt x="88783" y="166696"/>
                  </a:lnTo>
                  <a:lnTo>
                    <a:pt x="25394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733258" y="210569"/>
            <a:ext cx="3509934" cy="509699"/>
            <a:chOff x="1733258" y="210569"/>
            <a:chExt cx="3509934" cy="509699"/>
          </a:xfrm>
        </p:grpSpPr>
        <p:sp>
          <p:nvSpPr>
            <p:cNvPr id="7" name="Freeform 6"/>
            <p:cNvSpPr/>
            <p:nvPr/>
          </p:nvSpPr>
          <p:spPr>
            <a:xfrm>
              <a:off x="1733258" y="325453"/>
              <a:ext cx="225043" cy="219389"/>
            </a:xfrm>
            <a:custGeom>
              <a:avLst/>
              <a:gdLst/>
              <a:ahLst/>
              <a:cxnLst/>
              <a:rect l="0" t="0" r="0" b="0"/>
              <a:pathLst>
                <a:path w="225043" h="219389">
                  <a:moveTo>
                    <a:pt x="151343" y="85158"/>
                  </a:moveTo>
                  <a:lnTo>
                    <a:pt x="135701" y="67177"/>
                  </a:lnTo>
                  <a:lnTo>
                    <a:pt x="110909" y="21006"/>
                  </a:lnTo>
                  <a:lnTo>
                    <a:pt x="94768" y="6733"/>
                  </a:lnTo>
                  <a:lnTo>
                    <a:pt x="85550" y="1289"/>
                  </a:lnTo>
                  <a:lnTo>
                    <a:pt x="75895" y="0"/>
                  </a:lnTo>
                  <a:lnTo>
                    <a:pt x="55809" y="4806"/>
                  </a:lnTo>
                  <a:lnTo>
                    <a:pt x="38304" y="17860"/>
                  </a:lnTo>
                  <a:lnTo>
                    <a:pt x="23894" y="35361"/>
                  </a:lnTo>
                  <a:lnTo>
                    <a:pt x="1213" y="85533"/>
                  </a:lnTo>
                  <a:lnTo>
                    <a:pt x="0" y="109501"/>
                  </a:lnTo>
                  <a:lnTo>
                    <a:pt x="11830" y="168432"/>
                  </a:lnTo>
                  <a:lnTo>
                    <a:pt x="18367" y="190019"/>
                  </a:lnTo>
                  <a:lnTo>
                    <a:pt x="31411" y="208192"/>
                  </a:lnTo>
                  <a:lnTo>
                    <a:pt x="39803" y="216314"/>
                  </a:lnTo>
                  <a:lnTo>
                    <a:pt x="48907" y="219388"/>
                  </a:lnTo>
                  <a:lnTo>
                    <a:pt x="68381" y="216566"/>
                  </a:lnTo>
                  <a:lnTo>
                    <a:pt x="93486" y="201822"/>
                  </a:lnTo>
                  <a:lnTo>
                    <a:pt x="115743" y="182636"/>
                  </a:lnTo>
                  <a:lnTo>
                    <a:pt x="131566" y="156544"/>
                  </a:lnTo>
                  <a:lnTo>
                    <a:pt x="143663" y="120997"/>
                  </a:lnTo>
                  <a:lnTo>
                    <a:pt x="144810" y="97577"/>
                  </a:lnTo>
                  <a:lnTo>
                    <a:pt x="142590" y="83659"/>
                  </a:lnTo>
                  <a:lnTo>
                    <a:pt x="141603" y="93070"/>
                  </a:lnTo>
                  <a:lnTo>
                    <a:pt x="155538" y="149024"/>
                  </a:lnTo>
                  <a:lnTo>
                    <a:pt x="171173" y="174531"/>
                  </a:lnTo>
                  <a:lnTo>
                    <a:pt x="187062" y="186491"/>
                  </a:lnTo>
                  <a:lnTo>
                    <a:pt x="225042" y="200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300" y="368299"/>
              <a:ext cx="188542" cy="351969"/>
            </a:xfrm>
            <a:custGeom>
              <a:avLst/>
              <a:gdLst/>
              <a:ahLst/>
              <a:cxnLst/>
              <a:rect l="0" t="0" r="0" b="0"/>
              <a:pathLst>
                <a:path w="188542" h="351969">
                  <a:moveTo>
                    <a:pt x="126342" y="84426"/>
                  </a:moveTo>
                  <a:lnTo>
                    <a:pt x="123222" y="41734"/>
                  </a:lnTo>
                  <a:lnTo>
                    <a:pt x="116767" y="22168"/>
                  </a:lnTo>
                  <a:lnTo>
                    <a:pt x="106099" y="5673"/>
                  </a:lnTo>
                  <a:lnTo>
                    <a:pt x="98808" y="1508"/>
                  </a:lnTo>
                  <a:lnTo>
                    <a:pt x="81350" y="0"/>
                  </a:lnTo>
                  <a:lnTo>
                    <a:pt x="51790" y="5729"/>
                  </a:lnTo>
                  <a:lnTo>
                    <a:pt x="43885" y="10904"/>
                  </a:lnTo>
                  <a:lnTo>
                    <a:pt x="31983" y="26013"/>
                  </a:lnTo>
                  <a:lnTo>
                    <a:pt x="18705" y="54250"/>
                  </a:lnTo>
                  <a:lnTo>
                    <a:pt x="17282" y="77644"/>
                  </a:lnTo>
                  <a:lnTo>
                    <a:pt x="21719" y="101299"/>
                  </a:lnTo>
                  <a:lnTo>
                    <a:pt x="31490" y="119611"/>
                  </a:lnTo>
                  <a:lnTo>
                    <a:pt x="46751" y="132429"/>
                  </a:lnTo>
                  <a:lnTo>
                    <a:pt x="55734" y="137485"/>
                  </a:lnTo>
                  <a:lnTo>
                    <a:pt x="75073" y="139983"/>
                  </a:lnTo>
                  <a:lnTo>
                    <a:pt x="94197" y="136024"/>
                  </a:lnTo>
                  <a:lnTo>
                    <a:pt x="125538" y="114419"/>
                  </a:lnTo>
                  <a:lnTo>
                    <a:pt x="132825" y="107931"/>
                  </a:lnTo>
                  <a:lnTo>
                    <a:pt x="137683" y="108285"/>
                  </a:lnTo>
                  <a:lnTo>
                    <a:pt x="140922" y="113200"/>
                  </a:lnTo>
                  <a:lnTo>
                    <a:pt x="151719" y="139355"/>
                  </a:lnTo>
                  <a:lnTo>
                    <a:pt x="178440" y="200440"/>
                  </a:lnTo>
                  <a:lnTo>
                    <a:pt x="184591" y="223725"/>
                  </a:lnTo>
                  <a:lnTo>
                    <a:pt x="188541" y="283214"/>
                  </a:lnTo>
                  <a:lnTo>
                    <a:pt x="186741" y="310817"/>
                  </a:lnTo>
                  <a:lnTo>
                    <a:pt x="178143" y="334783"/>
                  </a:lnTo>
                  <a:lnTo>
                    <a:pt x="170234" y="342577"/>
                  </a:lnTo>
                  <a:lnTo>
                    <a:pt x="148969" y="351238"/>
                  </a:lnTo>
                  <a:lnTo>
                    <a:pt x="127040" y="351968"/>
                  </a:lnTo>
                  <a:lnTo>
                    <a:pt x="66556" y="347039"/>
                  </a:lnTo>
                  <a:lnTo>
                    <a:pt x="24845" y="336298"/>
                  </a:lnTo>
                  <a:lnTo>
                    <a:pt x="0" y="326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75641" y="376948"/>
              <a:ext cx="235386" cy="153017"/>
            </a:xfrm>
            <a:custGeom>
              <a:avLst/>
              <a:gdLst/>
              <a:ahLst/>
              <a:cxnLst/>
              <a:rect l="0" t="0" r="0" b="0"/>
              <a:pathLst>
                <a:path w="235386" h="153017">
                  <a:moveTo>
                    <a:pt x="119571" y="54720"/>
                  </a:moveTo>
                  <a:lnTo>
                    <a:pt x="113982" y="37952"/>
                  </a:lnTo>
                  <a:lnTo>
                    <a:pt x="101879" y="23481"/>
                  </a:lnTo>
                  <a:lnTo>
                    <a:pt x="75334" y="5300"/>
                  </a:lnTo>
                  <a:lnTo>
                    <a:pt x="65513" y="716"/>
                  </a:lnTo>
                  <a:lnTo>
                    <a:pt x="55457" y="0"/>
                  </a:lnTo>
                  <a:lnTo>
                    <a:pt x="34924" y="5444"/>
                  </a:lnTo>
                  <a:lnTo>
                    <a:pt x="20339" y="18781"/>
                  </a:lnTo>
                  <a:lnTo>
                    <a:pt x="1444" y="55940"/>
                  </a:lnTo>
                  <a:lnTo>
                    <a:pt x="0" y="76319"/>
                  </a:lnTo>
                  <a:lnTo>
                    <a:pt x="8604" y="117998"/>
                  </a:lnTo>
                  <a:lnTo>
                    <a:pt x="21120" y="135876"/>
                  </a:lnTo>
                  <a:lnTo>
                    <a:pt x="29370" y="143919"/>
                  </a:lnTo>
                  <a:lnTo>
                    <a:pt x="38380" y="148111"/>
                  </a:lnTo>
                  <a:lnTo>
                    <a:pt x="57750" y="149649"/>
                  </a:lnTo>
                  <a:lnTo>
                    <a:pt x="88385" y="138349"/>
                  </a:lnTo>
                  <a:lnTo>
                    <a:pt x="114100" y="114594"/>
                  </a:lnTo>
                  <a:lnTo>
                    <a:pt x="120603" y="112183"/>
                  </a:lnTo>
                  <a:lnTo>
                    <a:pt x="126108" y="114086"/>
                  </a:lnTo>
                  <a:lnTo>
                    <a:pt x="156697" y="142173"/>
                  </a:lnTo>
                  <a:lnTo>
                    <a:pt x="174676" y="151300"/>
                  </a:lnTo>
                  <a:lnTo>
                    <a:pt x="194365" y="153016"/>
                  </a:lnTo>
                  <a:lnTo>
                    <a:pt x="235385" y="14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2611" y="44219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3" y="54145"/>
                  </a:lnTo>
                  <a:lnTo>
                    <a:pt x="10723" y="7787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082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37367" y="410557"/>
              <a:ext cx="147400" cy="126397"/>
            </a:xfrm>
            <a:custGeom>
              <a:avLst/>
              <a:gdLst/>
              <a:ahLst/>
              <a:cxnLst/>
              <a:rect l="0" t="0" r="0" b="0"/>
              <a:pathLst>
                <a:path w="147400" h="126397">
                  <a:moveTo>
                    <a:pt x="0" y="42168"/>
                  </a:moveTo>
                  <a:lnTo>
                    <a:pt x="17959" y="96043"/>
                  </a:lnTo>
                  <a:lnTo>
                    <a:pt x="24750" y="116415"/>
                  </a:lnTo>
                  <a:lnTo>
                    <a:pt x="27028" y="117402"/>
                  </a:lnTo>
                  <a:lnTo>
                    <a:pt x="29560" y="102902"/>
                  </a:lnTo>
                  <a:lnTo>
                    <a:pt x="26105" y="44042"/>
                  </a:lnTo>
                  <a:lnTo>
                    <a:pt x="31490" y="23114"/>
                  </a:lnTo>
                  <a:lnTo>
                    <a:pt x="41682" y="6013"/>
                  </a:lnTo>
                  <a:lnTo>
                    <a:pt x="50015" y="1687"/>
                  </a:lnTo>
                  <a:lnTo>
                    <a:pt x="71752" y="0"/>
                  </a:lnTo>
                  <a:lnTo>
                    <a:pt x="90772" y="6269"/>
                  </a:lnTo>
                  <a:lnTo>
                    <a:pt x="122046" y="29358"/>
                  </a:lnTo>
                  <a:lnTo>
                    <a:pt x="138067" y="60729"/>
                  </a:lnTo>
                  <a:lnTo>
                    <a:pt x="146170" y="114513"/>
                  </a:lnTo>
                  <a:lnTo>
                    <a:pt x="147399" y="126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6185" y="368497"/>
              <a:ext cx="175179" cy="185989"/>
            </a:xfrm>
            <a:custGeom>
              <a:avLst/>
              <a:gdLst/>
              <a:ahLst/>
              <a:cxnLst/>
              <a:rect l="0" t="0" r="0" b="0"/>
              <a:pathLst>
                <a:path w="175179" h="185989">
                  <a:moveTo>
                    <a:pt x="137566" y="0"/>
                  </a:moveTo>
                  <a:lnTo>
                    <a:pt x="78949" y="0"/>
                  </a:lnTo>
                  <a:lnTo>
                    <a:pt x="44159" y="11178"/>
                  </a:lnTo>
                  <a:lnTo>
                    <a:pt x="17213" y="29308"/>
                  </a:lnTo>
                  <a:lnTo>
                    <a:pt x="0" y="55087"/>
                  </a:lnTo>
                  <a:lnTo>
                    <a:pt x="232" y="62461"/>
                  </a:lnTo>
                  <a:lnTo>
                    <a:pt x="3896" y="68547"/>
                  </a:lnTo>
                  <a:lnTo>
                    <a:pt x="17326" y="78428"/>
                  </a:lnTo>
                  <a:lnTo>
                    <a:pt x="45787" y="89399"/>
                  </a:lnTo>
                  <a:lnTo>
                    <a:pt x="96733" y="93698"/>
                  </a:lnTo>
                  <a:lnTo>
                    <a:pt x="121758" y="96626"/>
                  </a:lnTo>
                  <a:lnTo>
                    <a:pt x="149000" y="111428"/>
                  </a:lnTo>
                  <a:lnTo>
                    <a:pt x="164484" y="124003"/>
                  </a:lnTo>
                  <a:lnTo>
                    <a:pt x="172926" y="143630"/>
                  </a:lnTo>
                  <a:lnTo>
                    <a:pt x="175178" y="155415"/>
                  </a:lnTo>
                  <a:lnTo>
                    <a:pt x="173169" y="164441"/>
                  </a:lnTo>
                  <a:lnTo>
                    <a:pt x="168320" y="171628"/>
                  </a:lnTo>
                  <a:lnTo>
                    <a:pt x="161578" y="177590"/>
                  </a:lnTo>
                  <a:lnTo>
                    <a:pt x="141609" y="184214"/>
                  </a:lnTo>
                  <a:lnTo>
                    <a:pt x="117136" y="185988"/>
                  </a:lnTo>
                  <a:lnTo>
                    <a:pt x="69536" y="177595"/>
                  </a:lnTo>
                  <a:lnTo>
                    <a:pt x="4280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221098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2998" y="158333"/>
                  </a:lnTo>
                  <a:lnTo>
                    <a:pt x="18669" y="207571"/>
                  </a:lnTo>
                  <a:lnTo>
                    <a:pt x="20586" y="266129"/>
                  </a:lnTo>
                  <a:lnTo>
                    <a:pt x="29329" y="322262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05865" y="32638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9065"/>
                  </a:lnTo>
                  <a:lnTo>
                    <a:pt x="97779" y="17475"/>
                  </a:lnTo>
                  <a:lnTo>
                    <a:pt x="42018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09484" y="366709"/>
              <a:ext cx="201791" cy="201310"/>
            </a:xfrm>
            <a:custGeom>
              <a:avLst/>
              <a:gdLst/>
              <a:ahLst/>
              <a:cxnLst/>
              <a:rect l="0" t="0" r="0" b="0"/>
              <a:pathLst>
                <a:path w="201791" h="201310">
                  <a:moveTo>
                    <a:pt x="138619" y="64959"/>
                  </a:moveTo>
                  <a:lnTo>
                    <a:pt x="129044" y="33677"/>
                  </a:lnTo>
                  <a:lnTo>
                    <a:pt x="118376" y="17520"/>
                  </a:lnTo>
                  <a:lnTo>
                    <a:pt x="102716" y="5661"/>
                  </a:lnTo>
                  <a:lnTo>
                    <a:pt x="93626" y="860"/>
                  </a:lnTo>
                  <a:lnTo>
                    <a:pt x="84058" y="0"/>
                  </a:lnTo>
                  <a:lnTo>
                    <a:pt x="64067" y="5282"/>
                  </a:lnTo>
                  <a:lnTo>
                    <a:pt x="38671" y="21411"/>
                  </a:lnTo>
                  <a:lnTo>
                    <a:pt x="26737" y="37415"/>
                  </a:lnTo>
                  <a:lnTo>
                    <a:pt x="3955" y="76286"/>
                  </a:lnTo>
                  <a:lnTo>
                    <a:pt x="0" y="103138"/>
                  </a:lnTo>
                  <a:lnTo>
                    <a:pt x="1403" y="162448"/>
                  </a:lnTo>
                  <a:lnTo>
                    <a:pt x="5028" y="174405"/>
                  </a:lnTo>
                  <a:lnTo>
                    <a:pt x="18414" y="193930"/>
                  </a:lnTo>
                  <a:lnTo>
                    <a:pt x="26897" y="198903"/>
                  </a:lnTo>
                  <a:lnTo>
                    <a:pt x="45681" y="201309"/>
                  </a:lnTo>
                  <a:lnTo>
                    <a:pt x="54434" y="197973"/>
                  </a:lnTo>
                  <a:lnTo>
                    <a:pt x="92539" y="163410"/>
                  </a:lnTo>
                  <a:lnTo>
                    <a:pt x="116578" y="108368"/>
                  </a:lnTo>
                  <a:lnTo>
                    <a:pt x="121804" y="86592"/>
                  </a:lnTo>
                  <a:lnTo>
                    <a:pt x="120509" y="62790"/>
                  </a:lnTo>
                  <a:lnTo>
                    <a:pt x="142117" y="121724"/>
                  </a:lnTo>
                  <a:lnTo>
                    <a:pt x="167386" y="163389"/>
                  </a:lnTo>
                  <a:lnTo>
                    <a:pt x="181040" y="173047"/>
                  </a:lnTo>
                  <a:lnTo>
                    <a:pt x="201790" y="180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5624" y="380470"/>
              <a:ext cx="154636" cy="177541"/>
            </a:xfrm>
            <a:custGeom>
              <a:avLst/>
              <a:gdLst/>
              <a:ahLst/>
              <a:cxnLst/>
              <a:rect l="0" t="0" r="0" b="0"/>
              <a:pathLst>
                <a:path w="154636" h="177541">
                  <a:moveTo>
                    <a:pt x="7236" y="51198"/>
                  </a:moveTo>
                  <a:lnTo>
                    <a:pt x="0" y="78754"/>
                  </a:lnTo>
                  <a:lnTo>
                    <a:pt x="477" y="134977"/>
                  </a:lnTo>
                  <a:lnTo>
                    <a:pt x="4232" y="153944"/>
                  </a:lnTo>
                  <a:lnTo>
                    <a:pt x="5233" y="152450"/>
                  </a:lnTo>
                  <a:lnTo>
                    <a:pt x="7060" y="91109"/>
                  </a:lnTo>
                  <a:lnTo>
                    <a:pt x="12790" y="42314"/>
                  </a:lnTo>
                  <a:lnTo>
                    <a:pt x="27469" y="9571"/>
                  </a:lnTo>
                  <a:lnTo>
                    <a:pt x="35932" y="3560"/>
                  </a:lnTo>
                  <a:lnTo>
                    <a:pt x="57814" y="0"/>
                  </a:lnTo>
                  <a:lnTo>
                    <a:pt x="69031" y="4198"/>
                  </a:lnTo>
                  <a:lnTo>
                    <a:pt x="100415" y="31293"/>
                  </a:lnTo>
                  <a:lnTo>
                    <a:pt x="129453" y="72482"/>
                  </a:lnTo>
                  <a:lnTo>
                    <a:pt x="146801" y="120003"/>
                  </a:lnTo>
                  <a:lnTo>
                    <a:pt x="154635" y="177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5331" y="361166"/>
              <a:ext cx="153426" cy="175788"/>
            </a:xfrm>
            <a:custGeom>
              <a:avLst/>
              <a:gdLst/>
              <a:ahLst/>
              <a:cxnLst/>
              <a:rect l="0" t="0" r="0" b="0"/>
              <a:pathLst>
                <a:path w="153426" h="175788">
                  <a:moveTo>
                    <a:pt x="16555" y="70502"/>
                  </a:moveTo>
                  <a:lnTo>
                    <a:pt x="27733" y="81680"/>
                  </a:lnTo>
                  <a:lnTo>
                    <a:pt x="45700" y="87168"/>
                  </a:lnTo>
                  <a:lnTo>
                    <a:pt x="68112" y="88438"/>
                  </a:lnTo>
                  <a:lnTo>
                    <a:pt x="121697" y="76648"/>
                  </a:lnTo>
                  <a:lnTo>
                    <a:pt x="129933" y="71090"/>
                  </a:lnTo>
                  <a:lnTo>
                    <a:pt x="142204" y="55555"/>
                  </a:lnTo>
                  <a:lnTo>
                    <a:pt x="143605" y="46499"/>
                  </a:lnTo>
                  <a:lnTo>
                    <a:pt x="138922" y="27079"/>
                  </a:lnTo>
                  <a:lnTo>
                    <a:pt x="125922" y="12988"/>
                  </a:lnTo>
                  <a:lnTo>
                    <a:pt x="117542" y="7593"/>
                  </a:lnTo>
                  <a:lnTo>
                    <a:pt x="77803" y="0"/>
                  </a:lnTo>
                  <a:lnTo>
                    <a:pt x="51965" y="4463"/>
                  </a:lnTo>
                  <a:lnTo>
                    <a:pt x="29953" y="15415"/>
                  </a:lnTo>
                  <a:lnTo>
                    <a:pt x="12371" y="31981"/>
                  </a:lnTo>
                  <a:lnTo>
                    <a:pt x="2997" y="54161"/>
                  </a:lnTo>
                  <a:lnTo>
                    <a:pt x="0" y="79617"/>
                  </a:lnTo>
                  <a:lnTo>
                    <a:pt x="2568" y="106529"/>
                  </a:lnTo>
                  <a:lnTo>
                    <a:pt x="13848" y="127848"/>
                  </a:lnTo>
                  <a:lnTo>
                    <a:pt x="31729" y="145122"/>
                  </a:lnTo>
                  <a:lnTo>
                    <a:pt x="55275" y="160598"/>
                  </a:lnTo>
                  <a:lnTo>
                    <a:pt x="94838" y="171287"/>
                  </a:lnTo>
                  <a:lnTo>
                    <a:pt x="153425" y="175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11399" y="368497"/>
              <a:ext cx="126343" cy="171887"/>
            </a:xfrm>
            <a:custGeom>
              <a:avLst/>
              <a:gdLst/>
              <a:ahLst/>
              <a:cxnLst/>
              <a:rect l="0" t="0" r="0" b="0"/>
              <a:pathLst>
                <a:path w="126343" h="171887">
                  <a:moveTo>
                    <a:pt x="0" y="10528"/>
                  </a:moveTo>
                  <a:lnTo>
                    <a:pt x="20243" y="69145"/>
                  </a:lnTo>
                  <a:lnTo>
                    <a:pt x="44664" y="125742"/>
                  </a:lnTo>
                  <a:lnTo>
                    <a:pt x="70693" y="168337"/>
                  </a:lnTo>
                  <a:lnTo>
                    <a:pt x="77544" y="171886"/>
                  </a:lnTo>
                  <a:lnTo>
                    <a:pt x="84451" y="170743"/>
                  </a:lnTo>
                  <a:lnTo>
                    <a:pt x="91396" y="166471"/>
                  </a:lnTo>
                  <a:lnTo>
                    <a:pt x="96026" y="158944"/>
                  </a:lnTo>
                  <a:lnTo>
                    <a:pt x="109655" y="105650"/>
                  </a:lnTo>
                  <a:lnTo>
                    <a:pt x="115766" y="487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7639" y="373154"/>
              <a:ext cx="153095" cy="190950"/>
            </a:xfrm>
            <a:custGeom>
              <a:avLst/>
              <a:gdLst/>
              <a:ahLst/>
              <a:cxnLst/>
              <a:rect l="0" t="0" r="0" b="0"/>
              <a:pathLst>
                <a:path w="153095" h="190950">
                  <a:moveTo>
                    <a:pt x="24330" y="69042"/>
                  </a:moveTo>
                  <a:lnTo>
                    <a:pt x="35508" y="80221"/>
                  </a:lnTo>
                  <a:lnTo>
                    <a:pt x="64816" y="92762"/>
                  </a:lnTo>
                  <a:lnTo>
                    <a:pt x="86777" y="94012"/>
                  </a:lnTo>
                  <a:lnTo>
                    <a:pt x="129472" y="85283"/>
                  </a:lnTo>
                  <a:lnTo>
                    <a:pt x="137708" y="79870"/>
                  </a:lnTo>
                  <a:lnTo>
                    <a:pt x="149979" y="64496"/>
                  </a:lnTo>
                  <a:lnTo>
                    <a:pt x="153094" y="45965"/>
                  </a:lnTo>
                  <a:lnTo>
                    <a:pt x="152286" y="36110"/>
                  </a:lnTo>
                  <a:lnTo>
                    <a:pt x="142031" y="18921"/>
                  </a:lnTo>
                  <a:lnTo>
                    <a:pt x="134382" y="11061"/>
                  </a:lnTo>
                  <a:lnTo>
                    <a:pt x="113406" y="2329"/>
                  </a:lnTo>
                  <a:lnTo>
                    <a:pt x="101261" y="0"/>
                  </a:lnTo>
                  <a:lnTo>
                    <a:pt x="78409" y="3652"/>
                  </a:lnTo>
                  <a:lnTo>
                    <a:pt x="48932" y="18862"/>
                  </a:lnTo>
                  <a:lnTo>
                    <a:pt x="25380" y="41306"/>
                  </a:lnTo>
                  <a:lnTo>
                    <a:pt x="6704" y="70183"/>
                  </a:lnTo>
                  <a:lnTo>
                    <a:pt x="2050" y="80331"/>
                  </a:lnTo>
                  <a:lnTo>
                    <a:pt x="0" y="104085"/>
                  </a:lnTo>
                  <a:lnTo>
                    <a:pt x="4158" y="129071"/>
                  </a:lnTo>
                  <a:lnTo>
                    <a:pt x="13804" y="151874"/>
                  </a:lnTo>
                  <a:lnTo>
                    <a:pt x="37979" y="178853"/>
                  </a:lnTo>
                  <a:lnTo>
                    <a:pt x="60422" y="188037"/>
                  </a:lnTo>
                  <a:lnTo>
                    <a:pt x="84824" y="190949"/>
                  </a:lnTo>
                  <a:lnTo>
                    <a:pt x="140143" y="184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9367" y="421608"/>
              <a:ext cx="157929" cy="167988"/>
            </a:xfrm>
            <a:custGeom>
              <a:avLst/>
              <a:gdLst/>
              <a:ahLst/>
              <a:cxnLst/>
              <a:rect l="0" t="0" r="0" b="0"/>
              <a:pathLst>
                <a:path w="157929" h="167988">
                  <a:moveTo>
                    <a:pt x="0" y="41645"/>
                  </a:moveTo>
                  <a:lnTo>
                    <a:pt x="3120" y="84337"/>
                  </a:lnTo>
                  <a:lnTo>
                    <a:pt x="14573" y="115516"/>
                  </a:lnTo>
                  <a:lnTo>
                    <a:pt x="20244" y="125987"/>
                  </a:lnTo>
                  <a:lnTo>
                    <a:pt x="22855" y="128289"/>
                  </a:lnTo>
                  <a:lnTo>
                    <a:pt x="23426" y="125144"/>
                  </a:lnTo>
                  <a:lnTo>
                    <a:pt x="21369" y="66636"/>
                  </a:lnTo>
                  <a:lnTo>
                    <a:pt x="23490" y="26563"/>
                  </a:lnTo>
                  <a:lnTo>
                    <a:pt x="32277" y="7256"/>
                  </a:lnTo>
                  <a:lnTo>
                    <a:pt x="39066" y="2342"/>
                  </a:lnTo>
                  <a:lnTo>
                    <a:pt x="47101" y="235"/>
                  </a:lnTo>
                  <a:lnTo>
                    <a:pt x="55967" y="0"/>
                  </a:lnTo>
                  <a:lnTo>
                    <a:pt x="72058" y="5979"/>
                  </a:lnTo>
                  <a:lnTo>
                    <a:pt x="122737" y="49042"/>
                  </a:lnTo>
                  <a:lnTo>
                    <a:pt x="138272" y="75422"/>
                  </a:lnTo>
                  <a:lnTo>
                    <a:pt x="152832" y="116948"/>
                  </a:lnTo>
                  <a:lnTo>
                    <a:pt x="157928" y="167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0594" y="210569"/>
              <a:ext cx="20930" cy="336913"/>
            </a:xfrm>
            <a:custGeom>
              <a:avLst/>
              <a:gdLst/>
              <a:ahLst/>
              <a:cxnLst/>
              <a:rect l="0" t="0" r="0" b="0"/>
              <a:pathLst>
                <a:path w="20930" h="336913">
                  <a:moveTo>
                    <a:pt x="10400" y="0"/>
                  </a:moveTo>
                  <a:lnTo>
                    <a:pt x="1335" y="58617"/>
                  </a:lnTo>
                  <a:lnTo>
                    <a:pt x="306" y="104586"/>
                  </a:lnTo>
                  <a:lnTo>
                    <a:pt x="0" y="160840"/>
                  </a:lnTo>
                  <a:lnTo>
                    <a:pt x="5499" y="216373"/>
                  </a:lnTo>
                  <a:lnTo>
                    <a:pt x="8948" y="269871"/>
                  </a:lnTo>
                  <a:lnTo>
                    <a:pt x="18543" y="325658"/>
                  </a:lnTo>
                  <a:lnTo>
                    <a:pt x="209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95709" y="35796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2482" y="0"/>
                  </a:lnTo>
                  <a:lnTo>
                    <a:pt x="102765" y="8334"/>
                  </a:lnTo>
                  <a:lnTo>
                    <a:pt x="4304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16850" y="379025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2498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37906" y="46325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516933" y="52642"/>
            <a:ext cx="3906073" cy="802635"/>
            <a:chOff x="5516933" y="52642"/>
            <a:chExt cx="3906073" cy="802635"/>
          </a:xfrm>
        </p:grpSpPr>
        <p:sp>
          <p:nvSpPr>
            <p:cNvPr id="27" name="Freeform 26"/>
            <p:cNvSpPr/>
            <p:nvPr/>
          </p:nvSpPr>
          <p:spPr>
            <a:xfrm>
              <a:off x="5569575" y="7369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66978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06445" y="52642"/>
              <a:ext cx="16307" cy="221100"/>
            </a:xfrm>
            <a:custGeom>
              <a:avLst/>
              <a:gdLst/>
              <a:ahLst/>
              <a:cxnLst/>
              <a:rect l="0" t="0" r="0" b="0"/>
              <a:pathLst>
                <a:path w="16307" h="221100">
                  <a:moveTo>
                    <a:pt x="0" y="0"/>
                  </a:moveTo>
                  <a:lnTo>
                    <a:pt x="5590" y="62093"/>
                  </a:lnTo>
                  <a:lnTo>
                    <a:pt x="10723" y="119543"/>
                  </a:lnTo>
                  <a:lnTo>
                    <a:pt x="16306" y="155913"/>
                  </a:lnTo>
                  <a:lnTo>
                    <a:pt x="12016" y="196524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27461" y="10528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14655"/>
                  </a:lnTo>
                  <a:lnTo>
                    <a:pt x="97779" y="20963"/>
                  </a:lnTo>
                  <a:lnTo>
                    <a:pt x="45137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16933" y="147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16933" y="200041"/>
              <a:ext cx="210570" cy="31587"/>
            </a:xfrm>
            <a:custGeom>
              <a:avLst/>
              <a:gdLst/>
              <a:ahLst/>
              <a:cxnLst/>
              <a:rect l="0" t="0" r="0" b="0"/>
              <a:pathLst>
                <a:path w="210570" h="31587">
                  <a:moveTo>
                    <a:pt x="210569" y="0"/>
                  </a:moveTo>
                  <a:lnTo>
                    <a:pt x="148477" y="5589"/>
                  </a:lnTo>
                  <a:lnTo>
                    <a:pt x="86565" y="12998"/>
                  </a:lnTo>
                  <a:lnTo>
                    <a:pt x="31397" y="250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2659" y="210569"/>
              <a:ext cx="164268" cy="160839"/>
            </a:xfrm>
            <a:custGeom>
              <a:avLst/>
              <a:gdLst/>
              <a:ahLst/>
              <a:cxnLst/>
              <a:rect l="0" t="0" r="0" b="0"/>
              <a:pathLst>
                <a:path w="164268" h="160839">
                  <a:moveTo>
                    <a:pt x="87527" y="10529"/>
                  </a:moveTo>
                  <a:lnTo>
                    <a:pt x="65171" y="10529"/>
                  </a:lnTo>
                  <a:lnTo>
                    <a:pt x="47955" y="16768"/>
                  </a:lnTo>
                  <a:lnTo>
                    <a:pt x="32505" y="28510"/>
                  </a:lnTo>
                  <a:lnTo>
                    <a:pt x="11823" y="54851"/>
                  </a:lnTo>
                  <a:lnTo>
                    <a:pt x="2018" y="74681"/>
                  </a:lnTo>
                  <a:lnTo>
                    <a:pt x="0" y="98313"/>
                  </a:lnTo>
                  <a:lnTo>
                    <a:pt x="1100" y="111165"/>
                  </a:lnTo>
                  <a:lnTo>
                    <a:pt x="11680" y="131685"/>
                  </a:lnTo>
                  <a:lnTo>
                    <a:pt x="28081" y="147434"/>
                  </a:lnTo>
                  <a:lnTo>
                    <a:pt x="47069" y="158333"/>
                  </a:lnTo>
                  <a:lnTo>
                    <a:pt x="70326" y="160838"/>
                  </a:lnTo>
                  <a:lnTo>
                    <a:pt x="95090" y="156882"/>
                  </a:lnTo>
                  <a:lnTo>
                    <a:pt x="127593" y="141500"/>
                  </a:lnTo>
                  <a:lnTo>
                    <a:pt x="144718" y="128790"/>
                  </a:lnTo>
                  <a:lnTo>
                    <a:pt x="161925" y="102891"/>
                  </a:lnTo>
                  <a:lnTo>
                    <a:pt x="164267" y="83164"/>
                  </a:lnTo>
                  <a:lnTo>
                    <a:pt x="160238" y="62698"/>
                  </a:lnTo>
                  <a:lnTo>
                    <a:pt x="150649" y="41904"/>
                  </a:lnTo>
                  <a:lnTo>
                    <a:pt x="135469" y="27203"/>
                  </a:lnTo>
                  <a:lnTo>
                    <a:pt x="980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29211" y="59186"/>
              <a:ext cx="129961" cy="277727"/>
            </a:xfrm>
            <a:custGeom>
              <a:avLst/>
              <a:gdLst/>
              <a:ahLst/>
              <a:cxnLst/>
              <a:rect l="0" t="0" r="0" b="0"/>
              <a:pathLst>
                <a:path w="129961" h="277727">
                  <a:moveTo>
                    <a:pt x="98374" y="277726"/>
                  </a:moveTo>
                  <a:lnTo>
                    <a:pt x="80416" y="223851"/>
                  </a:lnTo>
                  <a:lnTo>
                    <a:pt x="58564" y="161804"/>
                  </a:lnTo>
                  <a:lnTo>
                    <a:pt x="27987" y="99901"/>
                  </a:lnTo>
                  <a:lnTo>
                    <a:pt x="6005" y="61839"/>
                  </a:lnTo>
                  <a:lnTo>
                    <a:pt x="0" y="37886"/>
                  </a:lnTo>
                  <a:lnTo>
                    <a:pt x="1230" y="15543"/>
                  </a:lnTo>
                  <a:lnTo>
                    <a:pt x="6705" y="8180"/>
                  </a:lnTo>
                  <a:lnTo>
                    <a:pt x="25267" y="0"/>
                  </a:lnTo>
                  <a:lnTo>
                    <a:pt x="62025" y="984"/>
                  </a:lnTo>
                  <a:lnTo>
                    <a:pt x="112565" y="11923"/>
                  </a:lnTo>
                  <a:lnTo>
                    <a:pt x="129960" y="14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53886" y="20004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59863" y="189513"/>
              <a:ext cx="133247" cy="180570"/>
            </a:xfrm>
            <a:custGeom>
              <a:avLst/>
              <a:gdLst/>
              <a:ahLst/>
              <a:cxnLst/>
              <a:rect l="0" t="0" r="0" b="0"/>
              <a:pathLst>
                <a:path w="133247" h="180570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34702"/>
                  </a:lnTo>
                  <a:lnTo>
                    <a:pt x="19631" y="162224"/>
                  </a:lnTo>
                  <a:lnTo>
                    <a:pt x="35269" y="174655"/>
                  </a:lnTo>
                  <a:lnTo>
                    <a:pt x="44353" y="179607"/>
                  </a:lnTo>
                  <a:lnTo>
                    <a:pt x="52748" y="180569"/>
                  </a:lnTo>
                  <a:lnTo>
                    <a:pt x="68316" y="175399"/>
                  </a:lnTo>
                  <a:lnTo>
                    <a:pt x="90234" y="159335"/>
                  </a:lnTo>
                  <a:lnTo>
                    <a:pt x="117431" y="124540"/>
                  </a:lnTo>
                  <a:lnTo>
                    <a:pt x="130133" y="93052"/>
                  </a:lnTo>
                  <a:lnTo>
                    <a:pt x="133246" y="54607"/>
                  </a:lnTo>
                  <a:lnTo>
                    <a:pt x="1256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38197" y="184376"/>
              <a:ext cx="130887" cy="171109"/>
            </a:xfrm>
            <a:custGeom>
              <a:avLst/>
              <a:gdLst/>
              <a:ahLst/>
              <a:cxnLst/>
              <a:rect l="0" t="0" r="0" b="0"/>
              <a:pathLst>
                <a:path w="130887" h="171109">
                  <a:moveTo>
                    <a:pt x="0" y="15665"/>
                  </a:moveTo>
                  <a:lnTo>
                    <a:pt x="3119" y="64596"/>
                  </a:lnTo>
                  <a:lnTo>
                    <a:pt x="9065" y="123726"/>
                  </a:lnTo>
                  <a:lnTo>
                    <a:pt x="10094" y="166356"/>
                  </a:lnTo>
                  <a:lnTo>
                    <a:pt x="9069" y="171108"/>
                  </a:lnTo>
                  <a:lnTo>
                    <a:pt x="7216" y="169597"/>
                  </a:lnTo>
                  <a:lnTo>
                    <a:pt x="4811" y="163910"/>
                  </a:lnTo>
                  <a:lnTo>
                    <a:pt x="950" y="113925"/>
                  </a:lnTo>
                  <a:lnTo>
                    <a:pt x="187" y="57778"/>
                  </a:lnTo>
                  <a:lnTo>
                    <a:pt x="2423" y="32042"/>
                  </a:lnTo>
                  <a:lnTo>
                    <a:pt x="11214" y="12805"/>
                  </a:lnTo>
                  <a:lnTo>
                    <a:pt x="19174" y="6739"/>
                  </a:lnTo>
                  <a:lnTo>
                    <a:pt x="40497" y="0"/>
                  </a:lnTo>
                  <a:lnTo>
                    <a:pt x="50395" y="542"/>
                  </a:lnTo>
                  <a:lnTo>
                    <a:pt x="67631" y="7384"/>
                  </a:lnTo>
                  <a:lnTo>
                    <a:pt x="90489" y="29979"/>
                  </a:lnTo>
                  <a:lnTo>
                    <a:pt x="114789" y="79335"/>
                  </a:lnTo>
                  <a:lnTo>
                    <a:pt x="130886" y="130374"/>
                  </a:lnTo>
                  <a:lnTo>
                    <a:pt x="126341" y="16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8195" y="58728"/>
              <a:ext cx="92686" cy="267656"/>
            </a:xfrm>
            <a:custGeom>
              <a:avLst/>
              <a:gdLst/>
              <a:ahLst/>
              <a:cxnLst/>
              <a:rect l="0" t="0" r="0" b="0"/>
              <a:pathLst>
                <a:path w="92686" h="267656">
                  <a:moveTo>
                    <a:pt x="61100" y="267655"/>
                  </a:moveTo>
                  <a:lnTo>
                    <a:pt x="49922" y="250887"/>
                  </a:lnTo>
                  <a:lnTo>
                    <a:pt x="38224" y="195329"/>
                  </a:lnTo>
                  <a:lnTo>
                    <a:pt x="22256" y="141494"/>
                  </a:lnTo>
                  <a:lnTo>
                    <a:pt x="4917" y="88694"/>
                  </a:lnTo>
                  <a:lnTo>
                    <a:pt x="0" y="51503"/>
                  </a:lnTo>
                  <a:lnTo>
                    <a:pt x="4132" y="16437"/>
                  </a:lnTo>
                  <a:lnTo>
                    <a:pt x="10253" y="8929"/>
                  </a:lnTo>
                  <a:lnTo>
                    <a:pt x="29533" y="587"/>
                  </a:lnTo>
                  <a:lnTo>
                    <a:pt x="50580" y="0"/>
                  </a:lnTo>
                  <a:lnTo>
                    <a:pt x="69293" y="3638"/>
                  </a:lnTo>
                  <a:lnTo>
                    <a:pt x="92685" y="14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5595" y="200041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0"/>
                  </a:moveTo>
                  <a:lnTo>
                    <a:pt x="88865" y="8333"/>
                  </a:lnTo>
                  <a:lnTo>
                    <a:pt x="27300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51041" y="226789"/>
              <a:ext cx="160939" cy="110123"/>
            </a:xfrm>
            <a:custGeom>
              <a:avLst/>
              <a:gdLst/>
              <a:ahLst/>
              <a:cxnLst/>
              <a:rect l="0" t="0" r="0" b="0"/>
              <a:pathLst>
                <a:path w="160939" h="110123">
                  <a:moveTo>
                    <a:pt x="97767" y="57480"/>
                  </a:moveTo>
                  <a:lnTo>
                    <a:pt x="77524" y="13517"/>
                  </a:lnTo>
                  <a:lnTo>
                    <a:pt x="69063" y="7115"/>
                  </a:lnTo>
                  <a:lnTo>
                    <a:pt x="47186" y="0"/>
                  </a:lnTo>
                  <a:lnTo>
                    <a:pt x="37140" y="443"/>
                  </a:lnTo>
                  <a:lnTo>
                    <a:pt x="19739" y="7174"/>
                  </a:lnTo>
                  <a:lnTo>
                    <a:pt x="7326" y="21084"/>
                  </a:lnTo>
                  <a:lnTo>
                    <a:pt x="2378" y="29706"/>
                  </a:lnTo>
                  <a:lnTo>
                    <a:pt x="0" y="51765"/>
                  </a:lnTo>
                  <a:lnTo>
                    <a:pt x="8005" y="98465"/>
                  </a:lnTo>
                  <a:lnTo>
                    <a:pt x="14529" y="104691"/>
                  </a:lnTo>
                  <a:lnTo>
                    <a:pt x="23557" y="107671"/>
                  </a:lnTo>
                  <a:lnTo>
                    <a:pt x="34256" y="108488"/>
                  </a:lnTo>
                  <a:lnTo>
                    <a:pt x="52382" y="103157"/>
                  </a:lnTo>
                  <a:lnTo>
                    <a:pt x="60492" y="98460"/>
                  </a:lnTo>
                  <a:lnTo>
                    <a:pt x="65898" y="90649"/>
                  </a:lnTo>
                  <a:lnTo>
                    <a:pt x="71904" y="69492"/>
                  </a:lnTo>
                  <a:lnTo>
                    <a:pt x="75846" y="64318"/>
                  </a:lnTo>
                  <a:lnTo>
                    <a:pt x="80813" y="63209"/>
                  </a:lnTo>
                  <a:lnTo>
                    <a:pt x="86464" y="64809"/>
                  </a:lnTo>
                  <a:lnTo>
                    <a:pt x="98982" y="75945"/>
                  </a:lnTo>
                  <a:lnTo>
                    <a:pt x="113515" y="90253"/>
                  </a:lnTo>
                  <a:lnTo>
                    <a:pt x="145201" y="105851"/>
                  </a:lnTo>
                  <a:lnTo>
                    <a:pt x="160938" y="11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1450" y="210569"/>
              <a:ext cx="105286" cy="122725"/>
            </a:xfrm>
            <a:custGeom>
              <a:avLst/>
              <a:gdLst/>
              <a:ahLst/>
              <a:cxnLst/>
              <a:rect l="0" t="0" r="0" b="0"/>
              <a:pathLst>
                <a:path w="105286" h="122725">
                  <a:moveTo>
                    <a:pt x="0" y="21057"/>
                  </a:moveTo>
                  <a:lnTo>
                    <a:pt x="19129" y="74932"/>
                  </a:lnTo>
                  <a:lnTo>
                    <a:pt x="49804" y="120915"/>
                  </a:lnTo>
                  <a:lnTo>
                    <a:pt x="55430" y="122724"/>
                  </a:lnTo>
                  <a:lnTo>
                    <a:pt x="60350" y="120421"/>
                  </a:lnTo>
                  <a:lnTo>
                    <a:pt x="68937" y="108503"/>
                  </a:lnTo>
                  <a:lnTo>
                    <a:pt x="91138" y="508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14293" y="231626"/>
              <a:ext cx="108464" cy="106569"/>
            </a:xfrm>
            <a:custGeom>
              <a:avLst/>
              <a:gdLst/>
              <a:ahLst/>
              <a:cxnLst/>
              <a:rect l="0" t="0" r="0" b="0"/>
              <a:pathLst>
                <a:path w="108464" h="106569">
                  <a:moveTo>
                    <a:pt x="97728" y="21057"/>
                  </a:moveTo>
                  <a:lnTo>
                    <a:pt x="60249" y="12724"/>
                  </a:lnTo>
                  <a:lnTo>
                    <a:pt x="48176" y="11992"/>
                  </a:lnTo>
                  <a:lnTo>
                    <a:pt x="28522" y="17418"/>
                  </a:lnTo>
                  <a:lnTo>
                    <a:pt x="20005" y="22141"/>
                  </a:lnTo>
                  <a:lnTo>
                    <a:pt x="7422" y="36747"/>
                  </a:lnTo>
                  <a:lnTo>
                    <a:pt x="2429" y="45555"/>
                  </a:lnTo>
                  <a:lnTo>
                    <a:pt x="0" y="67820"/>
                  </a:lnTo>
                  <a:lnTo>
                    <a:pt x="991" y="80309"/>
                  </a:lnTo>
                  <a:lnTo>
                    <a:pt x="5160" y="89804"/>
                  </a:lnTo>
                  <a:lnTo>
                    <a:pt x="19152" y="103474"/>
                  </a:lnTo>
                  <a:lnTo>
                    <a:pt x="27796" y="106418"/>
                  </a:lnTo>
                  <a:lnTo>
                    <a:pt x="46760" y="106568"/>
                  </a:lnTo>
                  <a:lnTo>
                    <a:pt x="77167" y="94487"/>
                  </a:lnTo>
                  <a:lnTo>
                    <a:pt x="102814" y="76090"/>
                  </a:lnTo>
                  <a:lnTo>
                    <a:pt x="106967" y="67104"/>
                  </a:lnTo>
                  <a:lnTo>
                    <a:pt x="108463" y="44642"/>
                  </a:lnTo>
                  <a:lnTo>
                    <a:pt x="102109" y="25300"/>
                  </a:lnTo>
                  <a:lnTo>
                    <a:pt x="92656" y="11245"/>
                  </a:lnTo>
                  <a:lnTo>
                    <a:pt x="766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43606" y="228797"/>
              <a:ext cx="115814" cy="82883"/>
            </a:xfrm>
            <a:custGeom>
              <a:avLst/>
              <a:gdLst/>
              <a:ahLst/>
              <a:cxnLst/>
              <a:rect l="0" t="0" r="0" b="0"/>
              <a:pathLst>
                <a:path w="115814" h="82883">
                  <a:moveTo>
                    <a:pt x="0" y="13358"/>
                  </a:moveTo>
                  <a:lnTo>
                    <a:pt x="9576" y="37405"/>
                  </a:lnTo>
                  <a:lnTo>
                    <a:pt x="39403" y="78540"/>
                  </a:lnTo>
                  <a:lnTo>
                    <a:pt x="40307" y="82549"/>
                  </a:lnTo>
                  <a:lnTo>
                    <a:pt x="37399" y="82882"/>
                  </a:lnTo>
                  <a:lnTo>
                    <a:pt x="31952" y="80764"/>
                  </a:lnTo>
                  <a:lnTo>
                    <a:pt x="22779" y="65933"/>
                  </a:lnTo>
                  <a:lnTo>
                    <a:pt x="18696" y="55427"/>
                  </a:lnTo>
                  <a:lnTo>
                    <a:pt x="17278" y="31275"/>
                  </a:lnTo>
                  <a:lnTo>
                    <a:pt x="18538" y="18284"/>
                  </a:lnTo>
                  <a:lnTo>
                    <a:pt x="24057" y="9623"/>
                  </a:lnTo>
                  <a:lnTo>
                    <a:pt x="32415" y="3849"/>
                  </a:lnTo>
                  <a:lnTo>
                    <a:pt x="42667" y="0"/>
                  </a:lnTo>
                  <a:lnTo>
                    <a:pt x="96923" y="1648"/>
                  </a:lnTo>
                  <a:lnTo>
                    <a:pt x="115813" y="2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09316" y="241524"/>
              <a:ext cx="139618" cy="95388"/>
            </a:xfrm>
            <a:custGeom>
              <a:avLst/>
              <a:gdLst/>
              <a:ahLst/>
              <a:cxnLst/>
              <a:rect l="0" t="0" r="0" b="0"/>
              <a:pathLst>
                <a:path w="139618" h="95388">
                  <a:moveTo>
                    <a:pt x="86974" y="74330"/>
                  </a:moveTo>
                  <a:lnTo>
                    <a:pt x="77399" y="43048"/>
                  </a:lnTo>
                  <a:lnTo>
                    <a:pt x="47571" y="4643"/>
                  </a:lnTo>
                  <a:lnTo>
                    <a:pt x="39648" y="966"/>
                  </a:lnTo>
                  <a:lnTo>
                    <a:pt x="21487" y="0"/>
                  </a:lnTo>
                  <a:lnTo>
                    <a:pt x="14070" y="3720"/>
                  </a:lnTo>
                  <a:lnTo>
                    <a:pt x="2709" y="17212"/>
                  </a:lnTo>
                  <a:lnTo>
                    <a:pt x="0" y="38026"/>
                  </a:lnTo>
                  <a:lnTo>
                    <a:pt x="3865" y="61705"/>
                  </a:lnTo>
                  <a:lnTo>
                    <a:pt x="13382" y="83927"/>
                  </a:lnTo>
                  <a:lnTo>
                    <a:pt x="20365" y="88917"/>
                  </a:lnTo>
                  <a:lnTo>
                    <a:pt x="28530" y="89904"/>
                  </a:lnTo>
                  <a:lnTo>
                    <a:pt x="37482" y="88222"/>
                  </a:lnTo>
                  <a:lnTo>
                    <a:pt x="44621" y="83592"/>
                  </a:lnTo>
                  <a:lnTo>
                    <a:pt x="55672" y="69088"/>
                  </a:lnTo>
                  <a:lnTo>
                    <a:pt x="68470" y="41192"/>
                  </a:lnTo>
                  <a:lnTo>
                    <a:pt x="72299" y="38200"/>
                  </a:lnTo>
                  <a:lnTo>
                    <a:pt x="76021" y="39715"/>
                  </a:lnTo>
                  <a:lnTo>
                    <a:pt x="103513" y="74365"/>
                  </a:lnTo>
                  <a:lnTo>
                    <a:pt x="139617" y="95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38404" y="94756"/>
              <a:ext cx="147997" cy="223848"/>
            </a:xfrm>
            <a:custGeom>
              <a:avLst/>
              <a:gdLst/>
              <a:ahLst/>
              <a:cxnLst/>
              <a:rect l="0" t="0" r="0" b="0"/>
              <a:pathLst>
                <a:path w="147997" h="223848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8547" y="170690"/>
                  </a:lnTo>
                  <a:lnTo>
                    <a:pt x="37251" y="223516"/>
                  </a:lnTo>
                  <a:lnTo>
                    <a:pt x="36532" y="222710"/>
                  </a:lnTo>
                  <a:lnTo>
                    <a:pt x="34883" y="218663"/>
                  </a:lnTo>
                  <a:lnTo>
                    <a:pt x="33406" y="178547"/>
                  </a:lnTo>
                  <a:lnTo>
                    <a:pt x="37464" y="152664"/>
                  </a:lnTo>
                  <a:lnTo>
                    <a:pt x="43693" y="145060"/>
                  </a:lnTo>
                  <a:lnTo>
                    <a:pt x="52526" y="141160"/>
                  </a:lnTo>
                  <a:lnTo>
                    <a:pt x="73647" y="139947"/>
                  </a:lnTo>
                  <a:lnTo>
                    <a:pt x="94733" y="143307"/>
                  </a:lnTo>
                  <a:lnTo>
                    <a:pt x="112684" y="151820"/>
                  </a:lnTo>
                  <a:lnTo>
                    <a:pt x="143272" y="176348"/>
                  </a:lnTo>
                  <a:lnTo>
                    <a:pt x="146987" y="184246"/>
                  </a:lnTo>
                  <a:lnTo>
                    <a:pt x="147996" y="202380"/>
                  </a:lnTo>
                  <a:lnTo>
                    <a:pt x="144288" y="209789"/>
                  </a:lnTo>
                  <a:lnTo>
                    <a:pt x="130809" y="221142"/>
                  </a:lnTo>
                  <a:lnTo>
                    <a:pt x="110000" y="223847"/>
                  </a:lnTo>
                  <a:lnTo>
                    <a:pt x="48367" y="214225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96331" y="105284"/>
              <a:ext cx="168458" cy="207133"/>
            </a:xfrm>
            <a:custGeom>
              <a:avLst/>
              <a:gdLst/>
              <a:ahLst/>
              <a:cxnLst/>
              <a:rect l="0" t="0" r="0" b="0"/>
              <a:pathLst>
                <a:path w="168458" h="207133">
                  <a:moveTo>
                    <a:pt x="0" y="0"/>
                  </a:moveTo>
                  <a:lnTo>
                    <a:pt x="0" y="58617"/>
                  </a:lnTo>
                  <a:lnTo>
                    <a:pt x="14471" y="113961"/>
                  </a:lnTo>
                  <a:lnTo>
                    <a:pt x="22876" y="173766"/>
                  </a:lnTo>
                  <a:lnTo>
                    <a:pt x="25779" y="186034"/>
                  </a:lnTo>
                  <a:lnTo>
                    <a:pt x="30055" y="190704"/>
                  </a:lnTo>
                  <a:lnTo>
                    <a:pt x="35244" y="190307"/>
                  </a:lnTo>
                  <a:lnTo>
                    <a:pt x="96286" y="151916"/>
                  </a:lnTo>
                  <a:lnTo>
                    <a:pt x="134053" y="133950"/>
                  </a:lnTo>
                  <a:lnTo>
                    <a:pt x="142012" y="127905"/>
                  </a:lnTo>
                  <a:lnTo>
                    <a:pt x="146147" y="119195"/>
                  </a:lnTo>
                  <a:lnTo>
                    <a:pt x="147623" y="97040"/>
                  </a:lnTo>
                  <a:lnTo>
                    <a:pt x="142869" y="90430"/>
                  </a:lnTo>
                  <a:lnTo>
                    <a:pt x="135020" y="87193"/>
                  </a:lnTo>
                  <a:lnTo>
                    <a:pt x="114992" y="86716"/>
                  </a:lnTo>
                  <a:lnTo>
                    <a:pt x="94391" y="90403"/>
                  </a:lnTo>
                  <a:lnTo>
                    <a:pt x="76657" y="102181"/>
                  </a:lnTo>
                  <a:lnTo>
                    <a:pt x="68652" y="110235"/>
                  </a:lnTo>
                  <a:lnTo>
                    <a:pt x="59758" y="131662"/>
                  </a:lnTo>
                  <a:lnTo>
                    <a:pt x="56975" y="155613"/>
                  </a:lnTo>
                  <a:lnTo>
                    <a:pt x="59638" y="177956"/>
                  </a:lnTo>
                  <a:lnTo>
                    <a:pt x="64325" y="186488"/>
                  </a:lnTo>
                  <a:lnTo>
                    <a:pt x="78892" y="199087"/>
                  </a:lnTo>
                  <a:lnTo>
                    <a:pt x="100184" y="205467"/>
                  </a:lnTo>
                  <a:lnTo>
                    <a:pt x="124075" y="207132"/>
                  </a:lnTo>
                  <a:lnTo>
                    <a:pt x="1684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77781" y="210569"/>
              <a:ext cx="116466" cy="142220"/>
            </a:xfrm>
            <a:custGeom>
              <a:avLst/>
              <a:gdLst/>
              <a:ahLst/>
              <a:cxnLst/>
              <a:rect l="0" t="0" r="0" b="0"/>
              <a:pathLst>
                <a:path w="116466" h="142220">
                  <a:moveTo>
                    <a:pt x="81804" y="31586"/>
                  </a:moveTo>
                  <a:lnTo>
                    <a:pt x="87394" y="14818"/>
                  </a:lnTo>
                  <a:lnTo>
                    <a:pt x="84361" y="9879"/>
                  </a:lnTo>
                  <a:lnTo>
                    <a:pt x="68513" y="4391"/>
                  </a:lnTo>
                  <a:lnTo>
                    <a:pt x="48991" y="8191"/>
                  </a:lnTo>
                  <a:lnTo>
                    <a:pt x="38872" y="12480"/>
                  </a:lnTo>
                  <a:lnTo>
                    <a:pt x="24509" y="26604"/>
                  </a:lnTo>
                  <a:lnTo>
                    <a:pt x="5756" y="64267"/>
                  </a:lnTo>
                  <a:lnTo>
                    <a:pt x="0" y="100671"/>
                  </a:lnTo>
                  <a:lnTo>
                    <a:pt x="4893" y="121172"/>
                  </a:lnTo>
                  <a:lnTo>
                    <a:pt x="9473" y="129914"/>
                  </a:lnTo>
                  <a:lnTo>
                    <a:pt x="17206" y="135743"/>
                  </a:lnTo>
                  <a:lnTo>
                    <a:pt x="38276" y="142219"/>
                  </a:lnTo>
                  <a:lnTo>
                    <a:pt x="60119" y="138858"/>
                  </a:lnTo>
                  <a:lnTo>
                    <a:pt x="89027" y="123812"/>
                  </a:lnTo>
                  <a:lnTo>
                    <a:pt x="103732" y="110010"/>
                  </a:lnTo>
                  <a:lnTo>
                    <a:pt x="114167" y="92177"/>
                  </a:lnTo>
                  <a:lnTo>
                    <a:pt x="116465" y="72553"/>
                  </a:lnTo>
                  <a:lnTo>
                    <a:pt x="108408" y="31359"/>
                  </a:lnTo>
                  <a:lnTo>
                    <a:pt x="103049" y="23246"/>
                  </a:lnTo>
                  <a:lnTo>
                    <a:pt x="712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46144" y="242155"/>
              <a:ext cx="109522" cy="117295"/>
            </a:xfrm>
            <a:custGeom>
              <a:avLst/>
              <a:gdLst/>
              <a:ahLst/>
              <a:cxnLst/>
              <a:rect l="0" t="0" r="0" b="0"/>
              <a:pathLst>
                <a:path w="109522" h="117295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4945" y="89878"/>
                  </a:lnTo>
                  <a:lnTo>
                    <a:pt x="9538" y="98523"/>
                  </a:lnTo>
                  <a:lnTo>
                    <a:pt x="24002" y="111248"/>
                  </a:lnTo>
                  <a:lnTo>
                    <a:pt x="32772" y="116280"/>
                  </a:lnTo>
                  <a:lnTo>
                    <a:pt x="40958" y="117294"/>
                  </a:lnTo>
                  <a:lnTo>
                    <a:pt x="56293" y="112182"/>
                  </a:lnTo>
                  <a:lnTo>
                    <a:pt x="99353" y="76582"/>
                  </a:lnTo>
                  <a:lnTo>
                    <a:pt x="107203" y="56653"/>
                  </a:lnTo>
                  <a:lnTo>
                    <a:pt x="109521" y="34538"/>
                  </a:lnTo>
                  <a:lnTo>
                    <a:pt x="1029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33327" y="105284"/>
              <a:ext cx="21057" cy="263214"/>
            </a:xfrm>
            <a:custGeom>
              <a:avLst/>
              <a:gdLst/>
              <a:ahLst/>
              <a:cxnLst/>
              <a:rect l="0" t="0" r="0" b="0"/>
              <a:pathLst>
                <a:path w="21057" h="263214">
                  <a:moveTo>
                    <a:pt x="0" y="0"/>
                  </a:moveTo>
                  <a:lnTo>
                    <a:pt x="0" y="54145"/>
                  </a:lnTo>
                  <a:lnTo>
                    <a:pt x="5588" y="109092"/>
                  </a:lnTo>
                  <a:lnTo>
                    <a:pt x="10722" y="165006"/>
                  </a:lnTo>
                  <a:lnTo>
                    <a:pt x="18668" y="221111"/>
                  </a:lnTo>
                  <a:lnTo>
                    <a:pt x="2105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38570" y="20004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24919" y="226037"/>
              <a:ext cx="118978" cy="142875"/>
            </a:xfrm>
            <a:custGeom>
              <a:avLst/>
              <a:gdLst/>
              <a:ahLst/>
              <a:cxnLst/>
              <a:rect l="0" t="0" r="0" b="0"/>
              <a:pathLst>
                <a:path w="118978" h="142875">
                  <a:moveTo>
                    <a:pt x="87392" y="5589"/>
                  </a:moveTo>
                  <a:lnTo>
                    <a:pt x="70624" y="0"/>
                  </a:lnTo>
                  <a:lnTo>
                    <a:pt x="53034" y="376"/>
                  </a:lnTo>
                  <a:lnTo>
                    <a:pt x="34687" y="5612"/>
                  </a:lnTo>
                  <a:lnTo>
                    <a:pt x="18733" y="15738"/>
                  </a:lnTo>
                  <a:lnTo>
                    <a:pt x="6964" y="34276"/>
                  </a:lnTo>
                  <a:lnTo>
                    <a:pt x="2188" y="45771"/>
                  </a:lnTo>
                  <a:lnTo>
                    <a:pt x="0" y="71021"/>
                  </a:lnTo>
                  <a:lnTo>
                    <a:pt x="1055" y="84306"/>
                  </a:lnTo>
                  <a:lnTo>
                    <a:pt x="11586" y="108425"/>
                  </a:lnTo>
                  <a:lnTo>
                    <a:pt x="27964" y="128503"/>
                  </a:lnTo>
                  <a:lnTo>
                    <a:pt x="46941" y="141326"/>
                  </a:lnTo>
                  <a:lnTo>
                    <a:pt x="56915" y="142874"/>
                  </a:lnTo>
                  <a:lnTo>
                    <a:pt x="77355" y="138355"/>
                  </a:lnTo>
                  <a:lnTo>
                    <a:pt x="118977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38415" y="242155"/>
              <a:ext cx="123587" cy="118128"/>
            </a:xfrm>
            <a:custGeom>
              <a:avLst/>
              <a:gdLst/>
              <a:ahLst/>
              <a:cxnLst/>
              <a:rect l="0" t="0" r="0" b="0"/>
              <a:pathLst>
                <a:path w="123587" h="118128">
                  <a:moveTo>
                    <a:pt x="89709" y="21057"/>
                  </a:moveTo>
                  <a:lnTo>
                    <a:pt x="72941" y="9879"/>
                  </a:lnTo>
                  <a:lnTo>
                    <a:pt x="52231" y="7510"/>
                  </a:lnTo>
                  <a:lnTo>
                    <a:pt x="40157" y="8516"/>
                  </a:lnTo>
                  <a:lnTo>
                    <a:pt x="20502" y="18993"/>
                  </a:lnTo>
                  <a:lnTo>
                    <a:pt x="11986" y="26700"/>
                  </a:lnTo>
                  <a:lnTo>
                    <a:pt x="2524" y="47741"/>
                  </a:lnTo>
                  <a:lnTo>
                    <a:pt x="0" y="59904"/>
                  </a:lnTo>
                  <a:lnTo>
                    <a:pt x="3435" y="82776"/>
                  </a:lnTo>
                  <a:lnTo>
                    <a:pt x="7627" y="93788"/>
                  </a:lnTo>
                  <a:lnTo>
                    <a:pt x="21642" y="109144"/>
                  </a:lnTo>
                  <a:lnTo>
                    <a:pt x="30293" y="114877"/>
                  </a:lnTo>
                  <a:lnTo>
                    <a:pt x="52383" y="118127"/>
                  </a:lnTo>
                  <a:lnTo>
                    <a:pt x="76629" y="114502"/>
                  </a:lnTo>
                  <a:lnTo>
                    <a:pt x="99104" y="105092"/>
                  </a:lnTo>
                  <a:lnTo>
                    <a:pt x="114552" y="89991"/>
                  </a:lnTo>
                  <a:lnTo>
                    <a:pt x="120309" y="81051"/>
                  </a:lnTo>
                  <a:lnTo>
                    <a:pt x="123586" y="61759"/>
                  </a:lnTo>
                  <a:lnTo>
                    <a:pt x="1107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12352" y="253794"/>
              <a:ext cx="203582" cy="125232"/>
            </a:xfrm>
            <a:custGeom>
              <a:avLst/>
              <a:gdLst/>
              <a:ahLst/>
              <a:cxnLst/>
              <a:rect l="0" t="0" r="0" b="0"/>
              <a:pathLst>
                <a:path w="203582" h="125232">
                  <a:moveTo>
                    <a:pt x="0" y="41003"/>
                  </a:moveTo>
                  <a:lnTo>
                    <a:pt x="9552" y="103478"/>
                  </a:lnTo>
                  <a:lnTo>
                    <a:pt x="10094" y="95286"/>
                  </a:lnTo>
                  <a:lnTo>
                    <a:pt x="5258" y="47242"/>
                  </a:lnTo>
                  <a:lnTo>
                    <a:pt x="7015" y="34634"/>
                  </a:lnTo>
                  <a:lnTo>
                    <a:pt x="11695" y="25059"/>
                  </a:lnTo>
                  <a:lnTo>
                    <a:pt x="26255" y="11300"/>
                  </a:lnTo>
                  <a:lnTo>
                    <a:pt x="33881" y="10673"/>
                  </a:lnTo>
                  <a:lnTo>
                    <a:pt x="41305" y="13764"/>
                  </a:lnTo>
                  <a:lnTo>
                    <a:pt x="62931" y="34882"/>
                  </a:lnTo>
                  <a:lnTo>
                    <a:pt x="81037" y="63366"/>
                  </a:lnTo>
                  <a:lnTo>
                    <a:pt x="85611" y="73460"/>
                  </a:lnTo>
                  <a:lnTo>
                    <a:pt x="88659" y="75509"/>
                  </a:lnTo>
                  <a:lnTo>
                    <a:pt x="90692" y="72196"/>
                  </a:lnTo>
                  <a:lnTo>
                    <a:pt x="92047" y="65308"/>
                  </a:lnTo>
                  <a:lnTo>
                    <a:pt x="89325" y="29037"/>
                  </a:lnTo>
                  <a:lnTo>
                    <a:pt x="96632" y="8779"/>
                  </a:lnTo>
                  <a:lnTo>
                    <a:pt x="104196" y="3143"/>
                  </a:lnTo>
                  <a:lnTo>
                    <a:pt x="125078" y="0"/>
                  </a:lnTo>
                  <a:lnTo>
                    <a:pt x="143718" y="5622"/>
                  </a:lnTo>
                  <a:lnTo>
                    <a:pt x="151964" y="10397"/>
                  </a:lnTo>
                  <a:lnTo>
                    <a:pt x="164245" y="28180"/>
                  </a:lnTo>
                  <a:lnTo>
                    <a:pt x="192685" y="82815"/>
                  </a:lnTo>
                  <a:lnTo>
                    <a:pt x="203581" y="111104"/>
                  </a:lnTo>
                  <a:lnTo>
                    <a:pt x="203572" y="115813"/>
                  </a:lnTo>
                  <a:lnTo>
                    <a:pt x="200042" y="125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33450" y="247730"/>
              <a:ext cx="126343" cy="126523"/>
            </a:xfrm>
            <a:custGeom>
              <a:avLst/>
              <a:gdLst/>
              <a:ahLst/>
              <a:cxnLst/>
              <a:rect l="0" t="0" r="0" b="0"/>
              <a:pathLst>
                <a:path w="126343" h="126523">
                  <a:moveTo>
                    <a:pt x="0" y="99710"/>
                  </a:moveTo>
                  <a:lnTo>
                    <a:pt x="53875" y="71029"/>
                  </a:lnTo>
                  <a:lnTo>
                    <a:pt x="99859" y="39507"/>
                  </a:lnTo>
                  <a:lnTo>
                    <a:pt x="102838" y="31498"/>
                  </a:lnTo>
                  <a:lnTo>
                    <a:pt x="102484" y="22650"/>
                  </a:lnTo>
                  <a:lnTo>
                    <a:pt x="99908" y="13242"/>
                  </a:lnTo>
                  <a:lnTo>
                    <a:pt x="93512" y="6969"/>
                  </a:lnTo>
                  <a:lnTo>
                    <a:pt x="73926" y="0"/>
                  </a:lnTo>
                  <a:lnTo>
                    <a:pt x="42182" y="1666"/>
                  </a:lnTo>
                  <a:lnTo>
                    <a:pt x="33970" y="7441"/>
                  </a:lnTo>
                  <a:lnTo>
                    <a:pt x="21727" y="26336"/>
                  </a:lnTo>
                  <a:lnTo>
                    <a:pt x="18626" y="47212"/>
                  </a:lnTo>
                  <a:lnTo>
                    <a:pt x="26166" y="89210"/>
                  </a:lnTo>
                  <a:lnTo>
                    <a:pt x="41158" y="115186"/>
                  </a:lnTo>
                  <a:lnTo>
                    <a:pt x="49666" y="120556"/>
                  </a:lnTo>
                  <a:lnTo>
                    <a:pt x="71597" y="126522"/>
                  </a:lnTo>
                  <a:lnTo>
                    <a:pt x="126342" y="120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33409" y="224025"/>
              <a:ext cx="137650" cy="153226"/>
            </a:xfrm>
            <a:custGeom>
              <a:avLst/>
              <a:gdLst/>
              <a:ahLst/>
              <a:cxnLst/>
              <a:rect l="0" t="0" r="0" b="0"/>
              <a:pathLst>
                <a:path w="137650" h="153226">
                  <a:moveTo>
                    <a:pt x="115897" y="18130"/>
                  </a:moveTo>
                  <a:lnTo>
                    <a:pt x="99129" y="6952"/>
                  </a:lnTo>
                  <a:lnTo>
                    <a:pt x="66345" y="0"/>
                  </a:lnTo>
                  <a:lnTo>
                    <a:pt x="43571" y="4613"/>
                  </a:lnTo>
                  <a:lnTo>
                    <a:pt x="14138" y="20364"/>
                  </a:lnTo>
                  <a:lnTo>
                    <a:pt x="5944" y="26638"/>
                  </a:lnTo>
                  <a:lnTo>
                    <a:pt x="1651" y="34331"/>
                  </a:lnTo>
                  <a:lnTo>
                    <a:pt x="0" y="52236"/>
                  </a:lnTo>
                  <a:lnTo>
                    <a:pt x="4707" y="59585"/>
                  </a:lnTo>
                  <a:lnTo>
                    <a:pt x="22415" y="70869"/>
                  </a:lnTo>
                  <a:lnTo>
                    <a:pt x="82284" y="83047"/>
                  </a:lnTo>
                  <a:lnTo>
                    <a:pt x="103297" y="90266"/>
                  </a:lnTo>
                  <a:lnTo>
                    <a:pt x="120435" y="101273"/>
                  </a:lnTo>
                  <a:lnTo>
                    <a:pt x="132732" y="117084"/>
                  </a:lnTo>
                  <a:lnTo>
                    <a:pt x="137649" y="126213"/>
                  </a:lnTo>
                  <a:lnTo>
                    <a:pt x="137417" y="133469"/>
                  </a:lnTo>
                  <a:lnTo>
                    <a:pt x="133753" y="139476"/>
                  </a:lnTo>
                  <a:lnTo>
                    <a:pt x="127800" y="144651"/>
                  </a:lnTo>
                  <a:lnTo>
                    <a:pt x="108709" y="150401"/>
                  </a:lnTo>
                  <a:lnTo>
                    <a:pt x="48270" y="153225"/>
                  </a:lnTo>
                  <a:lnTo>
                    <a:pt x="21140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80103" y="410668"/>
              <a:ext cx="3842903" cy="52579"/>
            </a:xfrm>
            <a:custGeom>
              <a:avLst/>
              <a:gdLst/>
              <a:ahLst/>
              <a:cxnLst/>
              <a:rect l="0" t="0" r="0" b="0"/>
              <a:pathLst>
                <a:path w="3842903" h="52579">
                  <a:moveTo>
                    <a:pt x="3842902" y="31528"/>
                  </a:moveTo>
                  <a:lnTo>
                    <a:pt x="3784285" y="31528"/>
                  </a:lnTo>
                  <a:lnTo>
                    <a:pt x="3730111" y="30359"/>
                  </a:lnTo>
                  <a:lnTo>
                    <a:pt x="3671230" y="23195"/>
                  </a:lnTo>
                  <a:lnTo>
                    <a:pt x="3609210" y="21434"/>
                  </a:lnTo>
                  <a:lnTo>
                    <a:pt x="3545833" y="22255"/>
                  </a:lnTo>
                  <a:lnTo>
                    <a:pt x="3490854" y="29350"/>
                  </a:lnTo>
                  <a:lnTo>
                    <a:pt x="3429950" y="31098"/>
                  </a:lnTo>
                  <a:lnTo>
                    <a:pt x="3381425" y="31401"/>
                  </a:lnTo>
                  <a:lnTo>
                    <a:pt x="3330001" y="31491"/>
                  </a:lnTo>
                  <a:lnTo>
                    <a:pt x="3272131" y="31517"/>
                  </a:lnTo>
                  <a:lnTo>
                    <a:pt x="3221709" y="37114"/>
                  </a:lnTo>
                  <a:lnTo>
                    <a:pt x="3161580" y="41081"/>
                  </a:lnTo>
                  <a:lnTo>
                    <a:pt x="3112914" y="41768"/>
                  </a:lnTo>
                  <a:lnTo>
                    <a:pt x="3053956" y="42000"/>
                  </a:lnTo>
                  <a:lnTo>
                    <a:pt x="2991659" y="42046"/>
                  </a:lnTo>
                  <a:lnTo>
                    <a:pt x="2931434" y="42055"/>
                  </a:lnTo>
                  <a:lnTo>
                    <a:pt x="2874478" y="42056"/>
                  </a:lnTo>
                  <a:lnTo>
                    <a:pt x="2812578" y="42057"/>
                  </a:lnTo>
                  <a:lnTo>
                    <a:pt x="2761371" y="42057"/>
                  </a:lnTo>
                  <a:lnTo>
                    <a:pt x="2709155" y="42057"/>
                  </a:lnTo>
                  <a:lnTo>
                    <a:pt x="2646344" y="42057"/>
                  </a:lnTo>
                  <a:lnTo>
                    <a:pt x="2596044" y="42057"/>
                  </a:lnTo>
                  <a:lnTo>
                    <a:pt x="2542925" y="42057"/>
                  </a:lnTo>
                  <a:lnTo>
                    <a:pt x="2485593" y="43227"/>
                  </a:lnTo>
                  <a:lnTo>
                    <a:pt x="2436759" y="49293"/>
                  </a:lnTo>
                  <a:lnTo>
                    <a:pt x="2384596" y="51610"/>
                  </a:lnTo>
                  <a:lnTo>
                    <a:pt x="2326376" y="52296"/>
                  </a:lnTo>
                  <a:lnTo>
                    <a:pt x="2271561" y="52500"/>
                  </a:lnTo>
                  <a:lnTo>
                    <a:pt x="2218275" y="52560"/>
                  </a:lnTo>
                  <a:lnTo>
                    <a:pt x="2164272" y="52578"/>
                  </a:lnTo>
                  <a:lnTo>
                    <a:pt x="2106677" y="51413"/>
                  </a:lnTo>
                  <a:lnTo>
                    <a:pt x="2057766" y="45349"/>
                  </a:lnTo>
                  <a:lnTo>
                    <a:pt x="1995669" y="39588"/>
                  </a:lnTo>
                  <a:lnTo>
                    <a:pt x="1937736" y="33120"/>
                  </a:lnTo>
                  <a:lnTo>
                    <a:pt x="1881628" y="32000"/>
                  </a:lnTo>
                  <a:lnTo>
                    <a:pt x="1831728" y="31668"/>
                  </a:lnTo>
                  <a:lnTo>
                    <a:pt x="1779011" y="24320"/>
                  </a:lnTo>
                  <a:lnTo>
                    <a:pt x="1731523" y="21984"/>
                  </a:lnTo>
                  <a:lnTo>
                    <a:pt x="1679238" y="21291"/>
                  </a:lnTo>
                  <a:lnTo>
                    <a:pt x="1620982" y="19916"/>
                  </a:lnTo>
                  <a:lnTo>
                    <a:pt x="1566156" y="13790"/>
                  </a:lnTo>
                  <a:lnTo>
                    <a:pt x="1511697" y="11455"/>
                  </a:lnTo>
                  <a:lnTo>
                    <a:pt x="1452797" y="10763"/>
                  </a:lnTo>
                  <a:lnTo>
                    <a:pt x="1397781" y="10558"/>
                  </a:lnTo>
                  <a:lnTo>
                    <a:pt x="1344435" y="10497"/>
                  </a:lnTo>
                  <a:lnTo>
                    <a:pt x="1291584" y="9309"/>
                  </a:lnTo>
                  <a:lnTo>
                    <a:pt x="1238880" y="3238"/>
                  </a:lnTo>
                  <a:lnTo>
                    <a:pt x="1186218" y="919"/>
                  </a:lnTo>
                  <a:lnTo>
                    <a:pt x="1134741" y="232"/>
                  </a:lnTo>
                  <a:lnTo>
                    <a:pt x="1071713" y="0"/>
                  </a:lnTo>
                  <a:lnTo>
                    <a:pt x="1020615" y="3079"/>
                  </a:lnTo>
                  <a:lnTo>
                    <a:pt x="968430" y="8281"/>
                  </a:lnTo>
                  <a:lnTo>
                    <a:pt x="919042" y="9822"/>
                  </a:lnTo>
                  <a:lnTo>
                    <a:pt x="871653" y="10279"/>
                  </a:lnTo>
                  <a:lnTo>
                    <a:pt x="820568" y="10414"/>
                  </a:lnTo>
                  <a:lnTo>
                    <a:pt x="771506" y="10454"/>
                  </a:lnTo>
                  <a:lnTo>
                    <a:pt x="724214" y="10466"/>
                  </a:lnTo>
                  <a:lnTo>
                    <a:pt x="661421" y="10470"/>
                  </a:lnTo>
                  <a:lnTo>
                    <a:pt x="602787" y="10471"/>
                  </a:lnTo>
                  <a:lnTo>
                    <a:pt x="554380" y="10471"/>
                  </a:lnTo>
                  <a:lnTo>
                    <a:pt x="492389" y="10471"/>
                  </a:lnTo>
                  <a:lnTo>
                    <a:pt x="429755" y="10471"/>
                  </a:lnTo>
                  <a:lnTo>
                    <a:pt x="371153" y="10471"/>
                  </a:lnTo>
                  <a:lnTo>
                    <a:pt x="322751" y="10471"/>
                  </a:lnTo>
                  <a:lnTo>
                    <a:pt x="267001" y="13591"/>
                  </a:lnTo>
                  <a:lnTo>
                    <a:pt x="242669" y="16537"/>
                  </a:lnTo>
                  <a:lnTo>
                    <a:pt x="188921" y="12016"/>
                  </a:lnTo>
                  <a:lnTo>
                    <a:pt x="127655" y="10777"/>
                  </a:lnTo>
                  <a:lnTo>
                    <a:pt x="74869" y="17767"/>
                  </a:lnTo>
                  <a:lnTo>
                    <a:pt x="26834" y="20361"/>
                  </a:lnTo>
                  <a:lnTo>
                    <a:pt x="0" y="2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43274" y="56853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69616" y="55801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4" y="16431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80103" y="61065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9347" y="16789"/>
                  </a:lnTo>
                  <a:lnTo>
                    <a:pt x="112177" y="20214"/>
                  </a:lnTo>
                  <a:lnTo>
                    <a:pt x="56084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01160" y="68435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5429" y="14654"/>
                  </a:lnTo>
                  <a:lnTo>
                    <a:pt x="107014" y="19160"/>
                  </a:lnTo>
                  <a:lnTo>
                    <a:pt x="47829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99210" y="710348"/>
              <a:ext cx="160815" cy="144929"/>
            </a:xfrm>
            <a:custGeom>
              <a:avLst/>
              <a:gdLst/>
              <a:ahLst/>
              <a:cxnLst/>
              <a:rect l="0" t="0" r="0" b="0"/>
              <a:pathLst>
                <a:path w="160815" h="144929">
                  <a:moveTo>
                    <a:pt x="107318" y="5589"/>
                  </a:moveTo>
                  <a:lnTo>
                    <a:pt x="90550" y="0"/>
                  </a:lnTo>
                  <a:lnTo>
                    <a:pt x="72960" y="376"/>
                  </a:lnTo>
                  <a:lnTo>
                    <a:pt x="54613" y="5612"/>
                  </a:lnTo>
                  <a:lnTo>
                    <a:pt x="16525" y="34593"/>
                  </a:lnTo>
                  <a:lnTo>
                    <a:pt x="738" y="60586"/>
                  </a:lnTo>
                  <a:lnTo>
                    <a:pt x="0" y="70330"/>
                  </a:lnTo>
                  <a:lnTo>
                    <a:pt x="16034" y="121609"/>
                  </a:lnTo>
                  <a:lnTo>
                    <a:pt x="29313" y="136313"/>
                  </a:lnTo>
                  <a:lnTo>
                    <a:pt x="37768" y="141871"/>
                  </a:lnTo>
                  <a:lnTo>
                    <a:pt x="59640" y="144928"/>
                  </a:lnTo>
                  <a:lnTo>
                    <a:pt x="106220" y="137358"/>
                  </a:lnTo>
                  <a:lnTo>
                    <a:pt x="132989" y="122361"/>
                  </a:lnTo>
                  <a:lnTo>
                    <a:pt x="155739" y="91921"/>
                  </a:lnTo>
                  <a:lnTo>
                    <a:pt x="160814" y="69695"/>
                  </a:lnTo>
                  <a:lnTo>
                    <a:pt x="160529" y="58855"/>
                  </a:lnTo>
                  <a:lnTo>
                    <a:pt x="156830" y="50459"/>
                  </a:lnTo>
                  <a:lnTo>
                    <a:pt x="143362" y="38009"/>
                  </a:lnTo>
                  <a:lnTo>
                    <a:pt x="117847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76588" y="563925"/>
              <a:ext cx="108926" cy="278355"/>
            </a:xfrm>
            <a:custGeom>
              <a:avLst/>
              <a:gdLst/>
              <a:ahLst/>
              <a:cxnLst/>
              <a:rect l="0" t="0" r="0" b="0"/>
              <a:pathLst>
                <a:path w="108926" h="278355">
                  <a:moveTo>
                    <a:pt x="56282" y="278354"/>
                  </a:moveTo>
                  <a:lnTo>
                    <a:pt x="38324" y="217244"/>
                  </a:lnTo>
                  <a:lnTo>
                    <a:pt x="26722" y="157223"/>
                  </a:lnTo>
                  <a:lnTo>
                    <a:pt x="16691" y="103692"/>
                  </a:lnTo>
                  <a:lnTo>
                    <a:pt x="0" y="47297"/>
                  </a:lnTo>
                  <a:lnTo>
                    <a:pt x="2412" y="25923"/>
                  </a:lnTo>
                  <a:lnTo>
                    <a:pt x="6331" y="15311"/>
                  </a:lnTo>
                  <a:lnTo>
                    <a:pt x="13623" y="8235"/>
                  </a:lnTo>
                  <a:lnTo>
                    <a:pt x="34203" y="374"/>
                  </a:lnTo>
                  <a:lnTo>
                    <a:pt x="55828" y="0"/>
                  </a:lnTo>
                  <a:lnTo>
                    <a:pt x="75967" y="4902"/>
                  </a:lnTo>
                  <a:lnTo>
                    <a:pt x="108925" y="2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27585" y="694880"/>
              <a:ext cx="157929" cy="18827"/>
            </a:xfrm>
            <a:custGeom>
              <a:avLst/>
              <a:gdLst/>
              <a:ahLst/>
              <a:cxnLst/>
              <a:rect l="0" t="0" r="0" b="0"/>
              <a:pathLst>
                <a:path w="157929" h="18827">
                  <a:moveTo>
                    <a:pt x="157928" y="0"/>
                  </a:moveTo>
                  <a:lnTo>
                    <a:pt x="120449" y="8334"/>
                  </a:lnTo>
                  <a:lnTo>
                    <a:pt x="69026" y="15684"/>
                  </a:lnTo>
                  <a:lnTo>
                    <a:pt x="18488" y="18826"/>
                  </a:lnTo>
                  <a:lnTo>
                    <a:pt x="12325" y="1723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54578" y="575344"/>
              <a:ext cx="99433" cy="266936"/>
            </a:xfrm>
            <a:custGeom>
              <a:avLst/>
              <a:gdLst/>
              <a:ahLst/>
              <a:cxnLst/>
              <a:rect l="0" t="0" r="0" b="0"/>
              <a:pathLst>
                <a:path w="99433" h="266936">
                  <a:moveTo>
                    <a:pt x="67847" y="266935"/>
                  </a:moveTo>
                  <a:lnTo>
                    <a:pt x="52206" y="240549"/>
                  </a:lnTo>
                  <a:lnTo>
                    <a:pt x="33003" y="178034"/>
                  </a:lnTo>
                  <a:lnTo>
                    <a:pt x="15238" y="117188"/>
                  </a:lnTo>
                  <a:lnTo>
                    <a:pt x="0" y="57443"/>
                  </a:lnTo>
                  <a:lnTo>
                    <a:pt x="1817" y="35787"/>
                  </a:lnTo>
                  <a:lnTo>
                    <a:pt x="6280" y="27439"/>
                  </a:lnTo>
                  <a:lnTo>
                    <a:pt x="20597" y="15043"/>
                  </a:lnTo>
                  <a:lnTo>
                    <a:pt x="48387" y="1488"/>
                  </a:lnTo>
                  <a:lnTo>
                    <a:pt x="68557" y="0"/>
                  </a:lnTo>
                  <a:lnTo>
                    <a:pt x="99432" y="3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27669" y="736994"/>
              <a:ext cx="157927" cy="10530"/>
            </a:xfrm>
            <a:custGeom>
              <a:avLst/>
              <a:gdLst/>
              <a:ahLst/>
              <a:cxnLst/>
              <a:rect l="0" t="0" r="0" b="0"/>
              <a:pathLst>
                <a:path w="157927" h="10530">
                  <a:moveTo>
                    <a:pt x="157926" y="0"/>
                  </a:moveTo>
                  <a:lnTo>
                    <a:pt x="99310" y="9065"/>
                  </a:lnTo>
                  <a:lnTo>
                    <a:pt x="46305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03471" y="694554"/>
              <a:ext cx="171639" cy="118620"/>
            </a:xfrm>
            <a:custGeom>
              <a:avLst/>
              <a:gdLst/>
              <a:ahLst/>
              <a:cxnLst/>
              <a:rect l="0" t="0" r="0" b="0"/>
              <a:pathLst>
                <a:path w="171639" h="118620">
                  <a:moveTo>
                    <a:pt x="108467" y="74026"/>
                  </a:moveTo>
                  <a:lnTo>
                    <a:pt x="88223" y="30063"/>
                  </a:lnTo>
                  <a:lnTo>
                    <a:pt x="69064" y="5368"/>
                  </a:lnTo>
                  <a:lnTo>
                    <a:pt x="61141" y="1348"/>
                  </a:lnTo>
                  <a:lnTo>
                    <a:pt x="42979" y="0"/>
                  </a:lnTo>
                  <a:lnTo>
                    <a:pt x="26329" y="6421"/>
                  </a:lnTo>
                  <a:lnTo>
                    <a:pt x="18614" y="11408"/>
                  </a:lnTo>
                  <a:lnTo>
                    <a:pt x="6920" y="26309"/>
                  </a:lnTo>
                  <a:lnTo>
                    <a:pt x="2165" y="35195"/>
                  </a:lnTo>
                  <a:lnTo>
                    <a:pt x="0" y="54428"/>
                  </a:lnTo>
                  <a:lnTo>
                    <a:pt x="8143" y="95371"/>
                  </a:lnTo>
                  <a:lnTo>
                    <a:pt x="13508" y="103464"/>
                  </a:lnTo>
                  <a:lnTo>
                    <a:pt x="28828" y="115575"/>
                  </a:lnTo>
                  <a:lnTo>
                    <a:pt x="47336" y="118619"/>
                  </a:lnTo>
                  <a:lnTo>
                    <a:pt x="57184" y="117792"/>
                  </a:lnTo>
                  <a:lnTo>
                    <a:pt x="64920" y="113732"/>
                  </a:lnTo>
                  <a:lnTo>
                    <a:pt x="76634" y="99862"/>
                  </a:lnTo>
                  <a:lnTo>
                    <a:pt x="87620" y="60975"/>
                  </a:lnTo>
                  <a:lnTo>
                    <a:pt x="92229" y="59476"/>
                  </a:lnTo>
                  <a:lnTo>
                    <a:pt x="97642" y="60817"/>
                  </a:lnTo>
                  <a:lnTo>
                    <a:pt x="123140" y="79779"/>
                  </a:lnTo>
                  <a:lnTo>
                    <a:pt x="171638" y="116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75109" y="694880"/>
              <a:ext cx="105286" cy="114549"/>
            </a:xfrm>
            <a:custGeom>
              <a:avLst/>
              <a:gdLst/>
              <a:ahLst/>
              <a:cxnLst/>
              <a:rect l="0" t="0" r="0" b="0"/>
              <a:pathLst>
                <a:path w="105286" h="114549">
                  <a:moveTo>
                    <a:pt x="0" y="21057"/>
                  </a:moveTo>
                  <a:lnTo>
                    <a:pt x="14572" y="63749"/>
                  </a:lnTo>
                  <a:lnTo>
                    <a:pt x="39403" y="105399"/>
                  </a:lnTo>
                  <a:lnTo>
                    <a:pt x="47325" y="111211"/>
                  </a:lnTo>
                  <a:lnTo>
                    <a:pt x="56117" y="113915"/>
                  </a:lnTo>
                  <a:lnTo>
                    <a:pt x="65487" y="114548"/>
                  </a:lnTo>
                  <a:lnTo>
                    <a:pt x="71734" y="110291"/>
                  </a:lnTo>
                  <a:lnTo>
                    <a:pt x="75899" y="102773"/>
                  </a:lnTo>
                  <a:lnTo>
                    <a:pt x="85470" y="4507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16722" y="715937"/>
              <a:ext cx="103678" cy="108280"/>
            </a:xfrm>
            <a:custGeom>
              <a:avLst/>
              <a:gdLst/>
              <a:ahLst/>
              <a:cxnLst/>
              <a:rect l="0" t="0" r="0" b="0"/>
              <a:pathLst>
                <a:path w="103678" h="108280">
                  <a:moveTo>
                    <a:pt x="90013" y="0"/>
                  </a:moveTo>
                  <a:lnTo>
                    <a:pt x="67657" y="0"/>
                  </a:lnTo>
                  <a:lnTo>
                    <a:pt x="36986" y="11179"/>
                  </a:lnTo>
                  <a:lnTo>
                    <a:pt x="11261" y="29309"/>
                  </a:lnTo>
                  <a:lnTo>
                    <a:pt x="2370" y="48901"/>
                  </a:lnTo>
                  <a:lnTo>
                    <a:pt x="0" y="60677"/>
                  </a:lnTo>
                  <a:lnTo>
                    <a:pt x="758" y="70867"/>
                  </a:lnTo>
                  <a:lnTo>
                    <a:pt x="7840" y="88428"/>
                  </a:lnTo>
                  <a:lnTo>
                    <a:pt x="21907" y="100913"/>
                  </a:lnTo>
                  <a:lnTo>
                    <a:pt x="30571" y="105880"/>
                  </a:lnTo>
                  <a:lnTo>
                    <a:pt x="49556" y="108279"/>
                  </a:lnTo>
                  <a:lnTo>
                    <a:pt x="68523" y="104276"/>
                  </a:lnTo>
                  <a:lnTo>
                    <a:pt x="84751" y="94698"/>
                  </a:lnTo>
                  <a:lnTo>
                    <a:pt x="96644" y="79523"/>
                  </a:lnTo>
                  <a:lnTo>
                    <a:pt x="101453" y="70563"/>
                  </a:lnTo>
                  <a:lnTo>
                    <a:pt x="103677" y="51249"/>
                  </a:lnTo>
                  <a:lnTo>
                    <a:pt x="99596" y="32136"/>
                  </a:lnTo>
                  <a:lnTo>
                    <a:pt x="89982" y="15843"/>
                  </a:lnTo>
                  <a:lnTo>
                    <a:pt x="77911" y="7041"/>
                  </a:lnTo>
                  <a:lnTo>
                    <a:pt x="584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27792" y="690209"/>
              <a:ext cx="126343" cy="107604"/>
            </a:xfrm>
            <a:custGeom>
              <a:avLst/>
              <a:gdLst/>
              <a:ahLst/>
              <a:cxnLst/>
              <a:rect l="0" t="0" r="0" b="0"/>
              <a:pathLst>
                <a:path w="126343" h="107604">
                  <a:moveTo>
                    <a:pt x="0" y="25728"/>
                  </a:moveTo>
                  <a:lnTo>
                    <a:pt x="17981" y="49775"/>
                  </a:lnTo>
                  <a:lnTo>
                    <a:pt x="80394" y="106427"/>
                  </a:lnTo>
                  <a:lnTo>
                    <a:pt x="82842" y="107603"/>
                  </a:lnTo>
                  <a:lnTo>
                    <a:pt x="82134" y="104878"/>
                  </a:lnTo>
                  <a:lnTo>
                    <a:pt x="50474" y="45872"/>
                  </a:lnTo>
                  <a:lnTo>
                    <a:pt x="48950" y="25322"/>
                  </a:lnTo>
                  <a:lnTo>
                    <a:pt x="50181" y="14929"/>
                  </a:lnTo>
                  <a:lnTo>
                    <a:pt x="55681" y="8000"/>
                  </a:lnTo>
                  <a:lnTo>
                    <a:pt x="74270" y="302"/>
                  </a:lnTo>
                  <a:lnTo>
                    <a:pt x="95011" y="0"/>
                  </a:lnTo>
                  <a:lnTo>
                    <a:pt x="126342" y="4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03783" y="710667"/>
              <a:ext cx="150394" cy="100028"/>
            </a:xfrm>
            <a:custGeom>
              <a:avLst/>
              <a:gdLst/>
              <a:ahLst/>
              <a:cxnLst/>
              <a:rect l="0" t="0" r="0" b="0"/>
              <a:pathLst>
                <a:path w="150394" h="100028">
                  <a:moveTo>
                    <a:pt x="108279" y="47384"/>
                  </a:moveTo>
                  <a:lnTo>
                    <a:pt x="70023" y="6572"/>
                  </a:lnTo>
                  <a:lnTo>
                    <a:pt x="47602" y="0"/>
                  </a:lnTo>
                  <a:lnTo>
                    <a:pt x="37412" y="587"/>
                  </a:lnTo>
                  <a:lnTo>
                    <a:pt x="19851" y="7478"/>
                  </a:lnTo>
                  <a:lnTo>
                    <a:pt x="7366" y="21459"/>
                  </a:lnTo>
                  <a:lnTo>
                    <a:pt x="2399" y="30101"/>
                  </a:lnTo>
                  <a:lnTo>
                    <a:pt x="0" y="49062"/>
                  </a:lnTo>
                  <a:lnTo>
                    <a:pt x="4003" y="69187"/>
                  </a:lnTo>
                  <a:lnTo>
                    <a:pt x="13581" y="89830"/>
                  </a:lnTo>
                  <a:lnTo>
                    <a:pt x="21750" y="95568"/>
                  </a:lnTo>
                  <a:lnTo>
                    <a:pt x="43305" y="98825"/>
                  </a:lnTo>
                  <a:lnTo>
                    <a:pt x="53265" y="95716"/>
                  </a:lnTo>
                  <a:lnTo>
                    <a:pt x="70570" y="82903"/>
                  </a:lnTo>
                  <a:lnTo>
                    <a:pt x="79821" y="62391"/>
                  </a:lnTo>
                  <a:lnTo>
                    <a:pt x="82763" y="45865"/>
                  </a:lnTo>
                  <a:lnTo>
                    <a:pt x="81909" y="46371"/>
                  </a:lnTo>
                  <a:lnTo>
                    <a:pt x="80170" y="50219"/>
                  </a:lnTo>
                  <a:lnTo>
                    <a:pt x="84478" y="63852"/>
                  </a:lnTo>
                  <a:lnTo>
                    <a:pt x="106308" y="95611"/>
                  </a:lnTo>
                  <a:lnTo>
                    <a:pt x="113984" y="99422"/>
                  </a:lnTo>
                  <a:lnTo>
                    <a:pt x="150393" y="100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43647" y="589595"/>
              <a:ext cx="126547" cy="204344"/>
            </a:xfrm>
            <a:custGeom>
              <a:avLst/>
              <a:gdLst/>
              <a:ahLst/>
              <a:cxnLst/>
              <a:rect l="0" t="0" r="0" b="0"/>
              <a:pathLst>
                <a:path w="126547" h="204344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19160" y="159757"/>
                  </a:lnTo>
                  <a:lnTo>
                    <a:pt x="26748" y="201833"/>
                  </a:lnTo>
                  <a:lnTo>
                    <a:pt x="26021" y="201236"/>
                  </a:lnTo>
                  <a:lnTo>
                    <a:pt x="16448" y="175061"/>
                  </a:lnTo>
                  <a:lnTo>
                    <a:pt x="16279" y="156184"/>
                  </a:lnTo>
                  <a:lnTo>
                    <a:pt x="17872" y="146237"/>
                  </a:lnTo>
                  <a:lnTo>
                    <a:pt x="22443" y="138435"/>
                  </a:lnTo>
                  <a:lnTo>
                    <a:pt x="36881" y="126648"/>
                  </a:lnTo>
                  <a:lnTo>
                    <a:pt x="54996" y="123748"/>
                  </a:lnTo>
                  <a:lnTo>
                    <a:pt x="74746" y="127529"/>
                  </a:lnTo>
                  <a:lnTo>
                    <a:pt x="104426" y="142812"/>
                  </a:lnTo>
                  <a:lnTo>
                    <a:pt x="120891" y="155499"/>
                  </a:lnTo>
                  <a:lnTo>
                    <a:pt x="125048" y="164497"/>
                  </a:lnTo>
                  <a:lnTo>
                    <a:pt x="126546" y="186974"/>
                  </a:lnTo>
                  <a:lnTo>
                    <a:pt x="121799" y="194839"/>
                  </a:lnTo>
                  <a:lnTo>
                    <a:pt x="113955" y="200083"/>
                  </a:lnTo>
                  <a:lnTo>
                    <a:pt x="104046" y="203579"/>
                  </a:lnTo>
                  <a:lnTo>
                    <a:pt x="83678" y="204343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09085" y="579067"/>
              <a:ext cx="34605" cy="221099"/>
            </a:xfrm>
            <a:custGeom>
              <a:avLst/>
              <a:gdLst/>
              <a:ahLst/>
              <a:cxnLst/>
              <a:rect l="0" t="0" r="0" b="0"/>
              <a:pathLst>
                <a:path w="34605" h="221099">
                  <a:moveTo>
                    <a:pt x="13547" y="0"/>
                  </a:moveTo>
                  <a:lnTo>
                    <a:pt x="2369" y="16767"/>
                  </a:lnTo>
                  <a:lnTo>
                    <a:pt x="0" y="37478"/>
                  </a:lnTo>
                  <a:lnTo>
                    <a:pt x="8011" y="94491"/>
                  </a:lnTo>
                  <a:lnTo>
                    <a:pt x="13623" y="152502"/>
                  </a:lnTo>
                  <a:lnTo>
                    <a:pt x="24783" y="195850"/>
                  </a:lnTo>
                  <a:lnTo>
                    <a:pt x="3460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59035" y="657300"/>
              <a:ext cx="121525" cy="142866"/>
            </a:xfrm>
            <a:custGeom>
              <a:avLst/>
              <a:gdLst/>
              <a:ahLst/>
              <a:cxnLst/>
              <a:rect l="0" t="0" r="0" b="0"/>
              <a:pathLst>
                <a:path w="121525" h="142866">
                  <a:moveTo>
                    <a:pt x="26768" y="90223"/>
                  </a:moveTo>
                  <a:lnTo>
                    <a:pt x="86709" y="71095"/>
                  </a:lnTo>
                  <a:lnTo>
                    <a:pt x="104491" y="59885"/>
                  </a:lnTo>
                  <a:lnTo>
                    <a:pt x="108999" y="52450"/>
                  </a:lnTo>
                  <a:lnTo>
                    <a:pt x="110888" y="34830"/>
                  </a:lnTo>
                  <a:lnTo>
                    <a:pt x="104709" y="18421"/>
                  </a:lnTo>
                  <a:lnTo>
                    <a:pt x="99785" y="10769"/>
                  </a:lnTo>
                  <a:lnTo>
                    <a:pt x="91824" y="5668"/>
                  </a:lnTo>
                  <a:lnTo>
                    <a:pt x="70500" y="0"/>
                  </a:lnTo>
                  <a:lnTo>
                    <a:pt x="37776" y="2399"/>
                  </a:lnTo>
                  <a:lnTo>
                    <a:pt x="19573" y="10636"/>
                  </a:lnTo>
                  <a:lnTo>
                    <a:pt x="11443" y="16108"/>
                  </a:lnTo>
                  <a:lnTo>
                    <a:pt x="6022" y="24435"/>
                  </a:lnTo>
                  <a:lnTo>
                    <a:pt x="0" y="46166"/>
                  </a:lnTo>
                  <a:lnTo>
                    <a:pt x="2199" y="79119"/>
                  </a:lnTo>
                  <a:lnTo>
                    <a:pt x="10389" y="97376"/>
                  </a:lnTo>
                  <a:lnTo>
                    <a:pt x="15849" y="105520"/>
                  </a:lnTo>
                  <a:lnTo>
                    <a:pt x="31274" y="117689"/>
                  </a:lnTo>
                  <a:lnTo>
                    <a:pt x="69772" y="135032"/>
                  </a:lnTo>
                  <a:lnTo>
                    <a:pt x="121524" y="142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20988" y="670824"/>
              <a:ext cx="149127" cy="121936"/>
            </a:xfrm>
            <a:custGeom>
              <a:avLst/>
              <a:gdLst/>
              <a:ahLst/>
              <a:cxnLst/>
              <a:rect l="0" t="0" r="0" b="0"/>
              <a:pathLst>
                <a:path w="149127" h="121936">
                  <a:moveTo>
                    <a:pt x="149126" y="76699"/>
                  </a:moveTo>
                  <a:lnTo>
                    <a:pt x="139551" y="45417"/>
                  </a:lnTo>
                  <a:lnTo>
                    <a:pt x="128882" y="29260"/>
                  </a:lnTo>
                  <a:lnTo>
                    <a:pt x="113222" y="17401"/>
                  </a:lnTo>
                  <a:lnTo>
                    <a:pt x="74573" y="255"/>
                  </a:lnTo>
                  <a:lnTo>
                    <a:pt x="64329" y="0"/>
                  </a:lnTo>
                  <a:lnTo>
                    <a:pt x="43588" y="5956"/>
                  </a:lnTo>
                  <a:lnTo>
                    <a:pt x="17770" y="22463"/>
                  </a:lnTo>
                  <a:lnTo>
                    <a:pt x="5737" y="38556"/>
                  </a:lnTo>
                  <a:lnTo>
                    <a:pt x="891" y="47761"/>
                  </a:lnTo>
                  <a:lnTo>
                    <a:pt x="0" y="57407"/>
                  </a:lnTo>
                  <a:lnTo>
                    <a:pt x="5249" y="77483"/>
                  </a:lnTo>
                  <a:lnTo>
                    <a:pt x="21358" y="102928"/>
                  </a:lnTo>
                  <a:lnTo>
                    <a:pt x="37358" y="114872"/>
                  </a:lnTo>
                  <a:lnTo>
                    <a:pt x="46538" y="119695"/>
                  </a:lnTo>
                  <a:lnTo>
                    <a:pt x="66097" y="121935"/>
                  </a:lnTo>
                  <a:lnTo>
                    <a:pt x="86488" y="117861"/>
                  </a:lnTo>
                  <a:lnTo>
                    <a:pt x="107249" y="108251"/>
                  </a:lnTo>
                  <a:lnTo>
                    <a:pt x="121935" y="93062"/>
                  </a:lnTo>
                  <a:lnTo>
                    <a:pt x="127489" y="84098"/>
                  </a:lnTo>
                  <a:lnTo>
                    <a:pt x="130541" y="64779"/>
                  </a:lnTo>
                  <a:lnTo>
                    <a:pt x="128069" y="34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01700" y="684352"/>
              <a:ext cx="126343" cy="118509"/>
            </a:xfrm>
            <a:custGeom>
              <a:avLst/>
              <a:gdLst/>
              <a:ahLst/>
              <a:cxnLst/>
              <a:rect l="0" t="0" r="0" b="0"/>
              <a:pathLst>
                <a:path w="126343" h="118509">
                  <a:moveTo>
                    <a:pt x="0" y="0"/>
                  </a:moveTo>
                  <a:lnTo>
                    <a:pt x="6065" y="32452"/>
                  </a:lnTo>
                  <a:lnTo>
                    <a:pt x="4664" y="73871"/>
                  </a:lnTo>
                  <a:lnTo>
                    <a:pt x="6619" y="84342"/>
                  </a:lnTo>
                  <a:lnTo>
                    <a:pt x="11431" y="92493"/>
                  </a:lnTo>
                  <a:lnTo>
                    <a:pt x="26138" y="104669"/>
                  </a:lnTo>
                  <a:lnTo>
                    <a:pt x="54148" y="118100"/>
                  </a:lnTo>
                  <a:lnTo>
                    <a:pt x="63004" y="118508"/>
                  </a:lnTo>
                  <a:lnTo>
                    <a:pt x="79084" y="112722"/>
                  </a:lnTo>
                  <a:lnTo>
                    <a:pt x="101290" y="96310"/>
                  </a:lnTo>
                  <a:lnTo>
                    <a:pt x="112478" y="77119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85623" y="579067"/>
              <a:ext cx="37176" cy="231628"/>
            </a:xfrm>
            <a:custGeom>
              <a:avLst/>
              <a:gdLst/>
              <a:ahLst/>
              <a:cxnLst/>
              <a:rect l="0" t="0" r="0" b="0"/>
              <a:pathLst>
                <a:path w="37176" h="231628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23487" y="193971"/>
                  </a:lnTo>
                  <a:lnTo>
                    <a:pt x="3717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06984" y="652766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611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15734" y="657706"/>
              <a:ext cx="117635" cy="121569"/>
            </a:xfrm>
            <a:custGeom>
              <a:avLst/>
              <a:gdLst/>
              <a:ahLst/>
              <a:cxnLst/>
              <a:rect l="0" t="0" r="0" b="0"/>
              <a:pathLst>
                <a:path w="117635" h="121569">
                  <a:moveTo>
                    <a:pt x="86048" y="5589"/>
                  </a:moveTo>
                  <a:lnTo>
                    <a:pt x="69280" y="0"/>
                  </a:lnTo>
                  <a:lnTo>
                    <a:pt x="51690" y="375"/>
                  </a:lnTo>
                  <a:lnTo>
                    <a:pt x="42085" y="2113"/>
                  </a:lnTo>
                  <a:lnTo>
                    <a:pt x="25174" y="16522"/>
                  </a:lnTo>
                  <a:lnTo>
                    <a:pt x="845" y="58311"/>
                  </a:lnTo>
                  <a:lnTo>
                    <a:pt x="0" y="68813"/>
                  </a:lnTo>
                  <a:lnTo>
                    <a:pt x="5301" y="89841"/>
                  </a:lnTo>
                  <a:lnTo>
                    <a:pt x="18576" y="107765"/>
                  </a:lnTo>
                  <a:lnTo>
                    <a:pt x="27029" y="115820"/>
                  </a:lnTo>
                  <a:lnTo>
                    <a:pt x="36173" y="120021"/>
                  </a:lnTo>
                  <a:lnTo>
                    <a:pt x="55693" y="121568"/>
                  </a:lnTo>
                  <a:lnTo>
                    <a:pt x="117634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61812" y="663295"/>
              <a:ext cx="100268" cy="111114"/>
            </a:xfrm>
            <a:custGeom>
              <a:avLst/>
              <a:gdLst/>
              <a:ahLst/>
              <a:cxnLst/>
              <a:rect l="0" t="0" r="0" b="0"/>
              <a:pathLst>
                <a:path w="100268" h="111114">
                  <a:moveTo>
                    <a:pt x="66312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3" y="35903"/>
                  </a:lnTo>
                  <a:lnTo>
                    <a:pt x="2214" y="44992"/>
                  </a:lnTo>
                  <a:lnTo>
                    <a:pt x="0" y="64450"/>
                  </a:lnTo>
                  <a:lnTo>
                    <a:pt x="4085" y="83627"/>
                  </a:lnTo>
                  <a:lnTo>
                    <a:pt x="13699" y="99948"/>
                  </a:lnTo>
                  <a:lnTo>
                    <a:pt x="21878" y="105237"/>
                  </a:lnTo>
                  <a:lnTo>
                    <a:pt x="43444" y="111113"/>
                  </a:lnTo>
                  <a:lnTo>
                    <a:pt x="76305" y="108831"/>
                  </a:lnTo>
                  <a:lnTo>
                    <a:pt x="84672" y="102970"/>
                  </a:lnTo>
                  <a:lnTo>
                    <a:pt x="97089" y="83979"/>
                  </a:lnTo>
                  <a:lnTo>
                    <a:pt x="100267" y="63060"/>
                  </a:lnTo>
                  <a:lnTo>
                    <a:pt x="9789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91295" y="655875"/>
              <a:ext cx="326385" cy="136642"/>
            </a:xfrm>
            <a:custGeom>
              <a:avLst/>
              <a:gdLst/>
              <a:ahLst/>
              <a:cxnLst/>
              <a:rect l="0" t="0" r="0" b="0"/>
              <a:pathLst>
                <a:path w="326385" h="136642">
                  <a:moveTo>
                    <a:pt x="0" y="28477"/>
                  </a:moveTo>
                  <a:lnTo>
                    <a:pt x="3120" y="71169"/>
                  </a:lnTo>
                  <a:lnTo>
                    <a:pt x="5589" y="81504"/>
                  </a:lnTo>
                  <a:lnTo>
                    <a:pt x="8405" y="84886"/>
                  </a:lnTo>
                  <a:lnTo>
                    <a:pt x="11453" y="83630"/>
                  </a:lnTo>
                  <a:lnTo>
                    <a:pt x="14655" y="79284"/>
                  </a:lnTo>
                  <a:lnTo>
                    <a:pt x="15092" y="61976"/>
                  </a:lnTo>
                  <a:lnTo>
                    <a:pt x="13727" y="39856"/>
                  </a:lnTo>
                  <a:lnTo>
                    <a:pt x="17020" y="18326"/>
                  </a:lnTo>
                  <a:lnTo>
                    <a:pt x="21875" y="12351"/>
                  </a:lnTo>
                  <a:lnTo>
                    <a:pt x="28622" y="9538"/>
                  </a:lnTo>
                  <a:lnTo>
                    <a:pt x="36628" y="8832"/>
                  </a:lnTo>
                  <a:lnTo>
                    <a:pt x="51765" y="14286"/>
                  </a:lnTo>
                  <a:lnTo>
                    <a:pt x="59076" y="19017"/>
                  </a:lnTo>
                  <a:lnTo>
                    <a:pt x="70320" y="33631"/>
                  </a:lnTo>
                  <a:lnTo>
                    <a:pt x="87070" y="71609"/>
                  </a:lnTo>
                  <a:lnTo>
                    <a:pt x="89632" y="73609"/>
                  </a:lnTo>
                  <a:lnTo>
                    <a:pt x="91341" y="70263"/>
                  </a:lnTo>
                  <a:lnTo>
                    <a:pt x="96646" y="20981"/>
                  </a:lnTo>
                  <a:lnTo>
                    <a:pt x="105735" y="3309"/>
                  </a:lnTo>
                  <a:lnTo>
                    <a:pt x="112604" y="0"/>
                  </a:lnTo>
                  <a:lnTo>
                    <a:pt x="120692" y="133"/>
                  </a:lnTo>
                  <a:lnTo>
                    <a:pt x="129595" y="2562"/>
                  </a:lnTo>
                  <a:lnTo>
                    <a:pt x="145725" y="17739"/>
                  </a:lnTo>
                  <a:lnTo>
                    <a:pt x="175144" y="65610"/>
                  </a:lnTo>
                  <a:lnTo>
                    <a:pt x="187845" y="111938"/>
                  </a:lnTo>
                  <a:lnTo>
                    <a:pt x="190741" y="112193"/>
                  </a:lnTo>
                  <a:lnTo>
                    <a:pt x="216797" y="80619"/>
                  </a:lnTo>
                  <a:lnTo>
                    <a:pt x="273118" y="45210"/>
                  </a:lnTo>
                  <a:lnTo>
                    <a:pt x="289452" y="31624"/>
                  </a:lnTo>
                  <a:lnTo>
                    <a:pt x="292404" y="24726"/>
                  </a:lnTo>
                  <a:lnTo>
                    <a:pt x="292032" y="17787"/>
                  </a:lnTo>
                  <a:lnTo>
                    <a:pt x="289445" y="10822"/>
                  </a:lnTo>
                  <a:lnTo>
                    <a:pt x="283041" y="7348"/>
                  </a:lnTo>
                  <a:lnTo>
                    <a:pt x="263446" y="6608"/>
                  </a:lnTo>
                  <a:lnTo>
                    <a:pt x="245378" y="13298"/>
                  </a:lnTo>
                  <a:lnTo>
                    <a:pt x="237285" y="18358"/>
                  </a:lnTo>
                  <a:lnTo>
                    <a:pt x="231889" y="26410"/>
                  </a:lnTo>
                  <a:lnTo>
                    <a:pt x="225894" y="47835"/>
                  </a:lnTo>
                  <a:lnTo>
                    <a:pt x="229469" y="72956"/>
                  </a:lnTo>
                  <a:lnTo>
                    <a:pt x="238857" y="97378"/>
                  </a:lnTo>
                  <a:lnTo>
                    <a:pt x="250828" y="116032"/>
                  </a:lnTo>
                  <a:lnTo>
                    <a:pt x="267066" y="129001"/>
                  </a:lnTo>
                  <a:lnTo>
                    <a:pt x="276310" y="134098"/>
                  </a:lnTo>
                  <a:lnTo>
                    <a:pt x="295940" y="136641"/>
                  </a:lnTo>
                  <a:lnTo>
                    <a:pt x="326384" y="133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01709" y="663295"/>
              <a:ext cx="128259" cy="189514"/>
            </a:xfrm>
            <a:custGeom>
              <a:avLst/>
              <a:gdLst/>
              <a:ahLst/>
              <a:cxnLst/>
              <a:rect l="0" t="0" r="0" b="0"/>
              <a:pathLst>
                <a:path w="128259" h="189514">
                  <a:moveTo>
                    <a:pt x="84425" y="0"/>
                  </a:moveTo>
                  <a:lnTo>
                    <a:pt x="62068" y="0"/>
                  </a:lnTo>
                  <a:lnTo>
                    <a:pt x="31398" y="11178"/>
                  </a:lnTo>
                  <a:lnTo>
                    <a:pt x="5673" y="29308"/>
                  </a:lnTo>
                  <a:lnTo>
                    <a:pt x="1508" y="37086"/>
                  </a:lnTo>
                  <a:lnTo>
                    <a:pt x="0" y="55087"/>
                  </a:lnTo>
                  <a:lnTo>
                    <a:pt x="4746" y="61291"/>
                  </a:lnTo>
                  <a:lnTo>
                    <a:pt x="63614" y="81016"/>
                  </a:lnTo>
                  <a:lnTo>
                    <a:pt x="93857" y="92505"/>
                  </a:lnTo>
                  <a:lnTo>
                    <a:pt x="110455" y="103894"/>
                  </a:lnTo>
                  <a:lnTo>
                    <a:pt x="122511" y="119875"/>
                  </a:lnTo>
                  <a:lnTo>
                    <a:pt x="127363" y="129049"/>
                  </a:lnTo>
                  <a:lnTo>
                    <a:pt x="128258" y="138675"/>
                  </a:lnTo>
                  <a:lnTo>
                    <a:pt x="123014" y="158730"/>
                  </a:lnTo>
                  <a:lnTo>
                    <a:pt x="116000" y="166651"/>
                  </a:lnTo>
                  <a:lnTo>
                    <a:pt x="95729" y="178572"/>
                  </a:lnTo>
                  <a:lnTo>
                    <a:pt x="40319" y="188072"/>
                  </a:lnTo>
                  <a:lnTo>
                    <a:pt x="2125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73512" y="1571773"/>
            <a:ext cx="9433192" cy="1155044"/>
            <a:chOff x="373512" y="1571773"/>
            <a:chExt cx="9433192" cy="1155044"/>
          </a:xfrm>
        </p:grpSpPr>
        <p:grpSp>
          <p:nvGrpSpPr>
            <p:cNvPr id="128" name="Group 127"/>
            <p:cNvGrpSpPr/>
            <p:nvPr/>
          </p:nvGrpSpPr>
          <p:grpSpPr>
            <a:xfrm>
              <a:off x="373512" y="1571773"/>
              <a:ext cx="9433192" cy="619713"/>
              <a:chOff x="373512" y="1571773"/>
              <a:chExt cx="9433192" cy="619713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373512" y="1592830"/>
                <a:ext cx="199700" cy="354834"/>
              </a:xfrm>
              <a:custGeom>
                <a:avLst/>
                <a:gdLst/>
                <a:ahLst/>
                <a:cxnLst/>
                <a:rect l="0" t="0" r="0" b="0"/>
                <a:pathLst>
                  <a:path w="199700" h="354834">
                    <a:moveTo>
                      <a:pt x="10186" y="0"/>
                    </a:moveTo>
                    <a:lnTo>
                      <a:pt x="4596" y="16767"/>
                    </a:lnTo>
                    <a:lnTo>
                      <a:pt x="6699" y="68346"/>
                    </a:lnTo>
                    <a:lnTo>
                      <a:pt x="1395" y="120995"/>
                    </a:lnTo>
                    <a:lnTo>
                      <a:pt x="0" y="181437"/>
                    </a:lnTo>
                    <a:lnTo>
                      <a:pt x="895" y="238437"/>
                    </a:lnTo>
                    <a:lnTo>
                      <a:pt x="4884" y="291637"/>
                    </a:lnTo>
                    <a:lnTo>
                      <a:pt x="690" y="341876"/>
                    </a:lnTo>
                    <a:lnTo>
                      <a:pt x="3855" y="349580"/>
                    </a:lnTo>
                    <a:lnTo>
                      <a:pt x="9475" y="353546"/>
                    </a:lnTo>
                    <a:lnTo>
                      <a:pt x="25077" y="354833"/>
                    </a:lnTo>
                    <a:lnTo>
                      <a:pt x="54762" y="347811"/>
                    </a:lnTo>
                    <a:lnTo>
                      <a:pt x="114177" y="324078"/>
                    </a:lnTo>
                    <a:lnTo>
                      <a:pt x="167943" y="308604"/>
                    </a:lnTo>
                    <a:lnTo>
                      <a:pt x="199699" y="30532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15283" y="1740229"/>
                <a:ext cx="1052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9">
                    <a:moveTo>
                      <a:pt x="105285" y="0"/>
                    </a:moveTo>
                    <a:lnTo>
                      <a:pt x="46668" y="558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83698" y="1571773"/>
                <a:ext cx="15792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6">
                    <a:moveTo>
                      <a:pt x="157927" y="0"/>
                    </a:moveTo>
                    <a:lnTo>
                      <a:pt x="101713" y="17958"/>
                    </a:lnTo>
                    <a:lnTo>
                      <a:pt x="43141" y="28547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583739" y="1782343"/>
                <a:ext cx="136872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15814">
                    <a:moveTo>
                      <a:pt x="136871" y="0"/>
                    </a:moveTo>
                    <a:lnTo>
                      <a:pt x="77278" y="49498"/>
                    </a:lnTo>
                    <a:lnTo>
                      <a:pt x="21060" y="102179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604796" y="1771814"/>
                <a:ext cx="115815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57929">
                    <a:moveTo>
                      <a:pt x="0" y="0"/>
                    </a:moveTo>
                    <a:lnTo>
                      <a:pt x="9575" y="24047"/>
                    </a:lnTo>
                    <a:lnTo>
                      <a:pt x="52998" y="85122"/>
                    </a:lnTo>
                    <a:lnTo>
                      <a:pt x="106469" y="148193"/>
                    </a:lnTo>
                    <a:lnTo>
                      <a:pt x="115814" y="1579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889065" y="1750757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889065" y="185604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1356782" y="1624415"/>
                <a:ext cx="6067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273742">
                    <a:moveTo>
                      <a:pt x="6066" y="0"/>
                    </a:moveTo>
                    <a:lnTo>
                      <a:pt x="0" y="40858"/>
                    </a:lnTo>
                    <a:lnTo>
                      <a:pt x="1402" y="95202"/>
                    </a:lnTo>
                    <a:lnTo>
                      <a:pt x="395" y="137002"/>
                    </a:lnTo>
                    <a:lnTo>
                      <a:pt x="4946" y="193049"/>
                    </a:lnTo>
                    <a:lnTo>
                      <a:pt x="5918" y="253857"/>
                    </a:lnTo>
                    <a:lnTo>
                      <a:pt x="6066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1183863" y="1592830"/>
                <a:ext cx="347442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84229">
                    <a:moveTo>
                      <a:pt x="347441" y="0"/>
                    </a:moveTo>
                    <a:lnTo>
                      <a:pt x="294413" y="14654"/>
                    </a:lnTo>
                    <a:lnTo>
                      <a:pt x="243033" y="28197"/>
                    </a:lnTo>
                    <a:lnTo>
                      <a:pt x="194713" y="38640"/>
                    </a:lnTo>
                    <a:lnTo>
                      <a:pt x="143351" y="49143"/>
                    </a:lnTo>
                    <a:lnTo>
                      <a:pt x="91088" y="59664"/>
                    </a:lnTo>
                    <a:lnTo>
                      <a:pt x="30385" y="73700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1215449" y="1929742"/>
                <a:ext cx="273742" cy="42114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42114">
                    <a:moveTo>
                      <a:pt x="273741" y="0"/>
                    </a:moveTo>
                    <a:lnTo>
                      <a:pt x="219596" y="8333"/>
                    </a:lnTo>
                    <a:lnTo>
                      <a:pt x="164650" y="10094"/>
                    </a:lnTo>
                    <a:lnTo>
                      <a:pt x="103051" y="18804"/>
                    </a:lnTo>
                    <a:lnTo>
                      <a:pt x="43206" y="29165"/>
                    </a:lnTo>
                    <a:lnTo>
                      <a:pt x="0" y="421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1531304" y="1811777"/>
                <a:ext cx="178985" cy="165361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65361">
                    <a:moveTo>
                      <a:pt x="0" y="33737"/>
                    </a:moveTo>
                    <a:lnTo>
                      <a:pt x="9065" y="92353"/>
                    </a:lnTo>
                    <a:lnTo>
                      <a:pt x="21788" y="148950"/>
                    </a:lnTo>
                    <a:lnTo>
                      <a:pt x="25054" y="159679"/>
                    </a:lnTo>
                    <a:lnTo>
                      <a:pt x="24891" y="164491"/>
                    </a:lnTo>
                    <a:lnTo>
                      <a:pt x="22443" y="165360"/>
                    </a:lnTo>
                    <a:lnTo>
                      <a:pt x="18472" y="163600"/>
                    </a:lnTo>
                    <a:lnTo>
                      <a:pt x="10939" y="152285"/>
                    </a:lnTo>
                    <a:lnTo>
                      <a:pt x="4862" y="133218"/>
                    </a:lnTo>
                    <a:lnTo>
                      <a:pt x="960" y="76437"/>
                    </a:lnTo>
                    <a:lnTo>
                      <a:pt x="5779" y="25404"/>
                    </a:lnTo>
                    <a:lnTo>
                      <a:pt x="10872" y="16483"/>
                    </a:lnTo>
                    <a:lnTo>
                      <a:pt x="25889" y="3451"/>
                    </a:lnTo>
                    <a:lnTo>
                      <a:pt x="50500" y="0"/>
                    </a:lnTo>
                    <a:lnTo>
                      <a:pt x="102782" y="7315"/>
                    </a:lnTo>
                    <a:lnTo>
                      <a:pt x="130540" y="22268"/>
                    </a:lnTo>
                    <a:lnTo>
                      <a:pt x="143025" y="37998"/>
                    </a:lnTo>
                    <a:lnTo>
                      <a:pt x="168072" y="97282"/>
                    </a:lnTo>
                    <a:lnTo>
                      <a:pt x="178984" y="13902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2087599" y="1788034"/>
                <a:ext cx="201758" cy="184276"/>
              </a:xfrm>
              <a:custGeom>
                <a:avLst/>
                <a:gdLst/>
                <a:ahLst/>
                <a:cxnLst/>
                <a:rect l="0" t="0" r="0" b="0"/>
                <a:pathLst>
                  <a:path w="201758" h="184276">
                    <a:moveTo>
                      <a:pt x="117529" y="57480"/>
                    </a:moveTo>
                    <a:lnTo>
                      <a:pt x="97286" y="13517"/>
                    </a:lnTo>
                    <a:lnTo>
                      <a:pt x="88825" y="7114"/>
                    </a:lnTo>
                    <a:lnTo>
                      <a:pt x="66947" y="0"/>
                    </a:lnTo>
                    <a:lnTo>
                      <a:pt x="56902" y="443"/>
                    </a:lnTo>
                    <a:lnTo>
                      <a:pt x="39501" y="7173"/>
                    </a:lnTo>
                    <a:lnTo>
                      <a:pt x="27088" y="21083"/>
                    </a:lnTo>
                    <a:lnTo>
                      <a:pt x="3998" y="58609"/>
                    </a:lnTo>
                    <a:lnTo>
                      <a:pt x="0" y="79039"/>
                    </a:lnTo>
                    <a:lnTo>
                      <a:pt x="9895" y="138481"/>
                    </a:lnTo>
                    <a:lnTo>
                      <a:pt x="16269" y="161330"/>
                    </a:lnTo>
                    <a:lnTo>
                      <a:pt x="21947" y="169997"/>
                    </a:lnTo>
                    <a:lnTo>
                      <a:pt x="37613" y="182747"/>
                    </a:lnTo>
                    <a:lnTo>
                      <a:pt x="45534" y="184275"/>
                    </a:lnTo>
                    <a:lnTo>
                      <a:pt x="53155" y="182954"/>
                    </a:lnTo>
                    <a:lnTo>
                      <a:pt x="60575" y="179734"/>
                    </a:lnTo>
                    <a:lnTo>
                      <a:pt x="71939" y="166797"/>
                    </a:lnTo>
                    <a:lnTo>
                      <a:pt x="98570" y="118625"/>
                    </a:lnTo>
                    <a:lnTo>
                      <a:pt x="105672" y="88595"/>
                    </a:lnTo>
                    <a:lnTo>
                      <a:pt x="108455" y="88752"/>
                    </a:lnTo>
                    <a:lnTo>
                      <a:pt x="114666" y="98284"/>
                    </a:lnTo>
                    <a:lnTo>
                      <a:pt x="131305" y="129880"/>
                    </a:lnTo>
                    <a:lnTo>
                      <a:pt x="144708" y="143470"/>
                    </a:lnTo>
                    <a:lnTo>
                      <a:pt x="170816" y="156528"/>
                    </a:lnTo>
                    <a:lnTo>
                      <a:pt x="201757" y="16276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2601265" y="1778430"/>
                <a:ext cx="119760" cy="181477"/>
              </a:xfrm>
              <a:custGeom>
                <a:avLst/>
                <a:gdLst/>
                <a:ahLst/>
                <a:cxnLst/>
                <a:rect l="0" t="0" r="0" b="0"/>
                <a:pathLst>
                  <a:path w="119760" h="181477">
                    <a:moveTo>
                      <a:pt x="119759" y="24970"/>
                    </a:moveTo>
                    <a:lnTo>
                      <a:pt x="101778" y="9329"/>
                    </a:lnTo>
                    <a:lnTo>
                      <a:pt x="84862" y="1250"/>
                    </a:lnTo>
                    <a:lnTo>
                      <a:pt x="65645" y="0"/>
                    </a:lnTo>
                    <a:lnTo>
                      <a:pt x="46575" y="4513"/>
                    </a:lnTo>
                    <a:lnTo>
                      <a:pt x="30301" y="14318"/>
                    </a:lnTo>
                    <a:lnTo>
                      <a:pt x="18389" y="29594"/>
                    </a:lnTo>
                    <a:lnTo>
                      <a:pt x="1210" y="67997"/>
                    </a:lnTo>
                    <a:lnTo>
                      <a:pt x="0" y="91666"/>
                    </a:lnTo>
                    <a:lnTo>
                      <a:pt x="4532" y="116614"/>
                    </a:lnTo>
                    <a:lnTo>
                      <a:pt x="33023" y="171959"/>
                    </a:lnTo>
                    <a:lnTo>
                      <a:pt x="42048" y="177944"/>
                    </a:lnTo>
                    <a:lnTo>
                      <a:pt x="64554" y="181476"/>
                    </a:lnTo>
                    <a:lnTo>
                      <a:pt x="109231" y="17236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2810192" y="1613887"/>
                <a:ext cx="37175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37175" h="326384">
                    <a:moveTo>
                      <a:pt x="5589" y="0"/>
                    </a:moveTo>
                    <a:lnTo>
                      <a:pt x="0" y="16767"/>
                    </a:lnTo>
                    <a:lnTo>
                      <a:pt x="375" y="34358"/>
                    </a:lnTo>
                    <a:lnTo>
                      <a:pt x="4559" y="85425"/>
                    </a:lnTo>
                    <a:lnTo>
                      <a:pt x="5284" y="134755"/>
                    </a:lnTo>
                    <a:lnTo>
                      <a:pt x="11088" y="186416"/>
                    </a:lnTo>
                    <a:lnTo>
                      <a:pt x="16294" y="246700"/>
                    </a:lnTo>
                    <a:lnTo>
                      <a:pt x="30641" y="304538"/>
                    </a:lnTo>
                    <a:lnTo>
                      <a:pt x="37174" y="32638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2949640" y="1809525"/>
                <a:ext cx="181996" cy="124045"/>
              </a:xfrm>
              <a:custGeom>
                <a:avLst/>
                <a:gdLst/>
                <a:ahLst/>
                <a:cxnLst/>
                <a:rect l="0" t="0" r="0" b="0"/>
                <a:pathLst>
                  <a:path w="181996" h="124045">
                    <a:moveTo>
                      <a:pt x="97768" y="67574"/>
                    </a:moveTo>
                    <a:lnTo>
                      <a:pt x="83196" y="24882"/>
                    </a:lnTo>
                    <a:lnTo>
                      <a:pt x="77524" y="14546"/>
                    </a:lnTo>
                    <a:lnTo>
                      <a:pt x="69064" y="7656"/>
                    </a:lnTo>
                    <a:lnTo>
                      <a:pt x="47186" y="0"/>
                    </a:lnTo>
                    <a:lnTo>
                      <a:pt x="37140" y="298"/>
                    </a:lnTo>
                    <a:lnTo>
                      <a:pt x="19739" y="6868"/>
                    </a:lnTo>
                    <a:lnTo>
                      <a:pt x="7326" y="23826"/>
                    </a:lnTo>
                    <a:lnTo>
                      <a:pt x="2378" y="34899"/>
                    </a:lnTo>
                    <a:lnTo>
                      <a:pt x="0" y="59681"/>
                    </a:lnTo>
                    <a:lnTo>
                      <a:pt x="8006" y="108129"/>
                    </a:lnTo>
                    <a:lnTo>
                      <a:pt x="14530" y="115668"/>
                    </a:lnTo>
                    <a:lnTo>
                      <a:pt x="34257" y="124044"/>
                    </a:lnTo>
                    <a:lnTo>
                      <a:pt x="43729" y="123938"/>
                    </a:lnTo>
                    <a:lnTo>
                      <a:pt x="60492" y="117581"/>
                    </a:lnTo>
                    <a:lnTo>
                      <a:pt x="72622" y="103837"/>
                    </a:lnTo>
                    <a:lnTo>
                      <a:pt x="95530" y="72008"/>
                    </a:lnTo>
                    <a:lnTo>
                      <a:pt x="102125" y="69360"/>
                    </a:lnTo>
                    <a:lnTo>
                      <a:pt x="108861" y="69934"/>
                    </a:lnTo>
                    <a:lnTo>
                      <a:pt x="122585" y="76812"/>
                    </a:lnTo>
                    <a:lnTo>
                      <a:pt x="181995" y="10968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3193072" y="1740229"/>
                <a:ext cx="139323" cy="193998"/>
              </a:xfrm>
              <a:custGeom>
                <a:avLst/>
                <a:gdLst/>
                <a:ahLst/>
                <a:cxnLst/>
                <a:rect l="0" t="0" r="0" b="0"/>
                <a:pathLst>
                  <a:path w="139323" h="193998">
                    <a:moveTo>
                      <a:pt x="96491" y="0"/>
                    </a:moveTo>
                    <a:lnTo>
                      <a:pt x="53799" y="3119"/>
                    </a:lnTo>
                    <a:lnTo>
                      <a:pt x="43463" y="5589"/>
                    </a:lnTo>
                    <a:lnTo>
                      <a:pt x="25740" y="17692"/>
                    </a:lnTo>
                    <a:lnTo>
                      <a:pt x="11234" y="34769"/>
                    </a:lnTo>
                    <a:lnTo>
                      <a:pt x="887" y="54057"/>
                    </a:lnTo>
                    <a:lnTo>
                      <a:pt x="0" y="62944"/>
                    </a:lnTo>
                    <a:lnTo>
                      <a:pt x="5253" y="79058"/>
                    </a:lnTo>
                    <a:lnTo>
                      <a:pt x="18506" y="90898"/>
                    </a:lnTo>
                    <a:lnTo>
                      <a:pt x="37265" y="98891"/>
                    </a:lnTo>
                    <a:lnTo>
                      <a:pt x="95393" y="110032"/>
                    </a:lnTo>
                    <a:lnTo>
                      <a:pt x="122162" y="125279"/>
                    </a:lnTo>
                    <a:lnTo>
                      <a:pt x="134417" y="141077"/>
                    </a:lnTo>
                    <a:lnTo>
                      <a:pt x="139322" y="150203"/>
                    </a:lnTo>
                    <a:lnTo>
                      <a:pt x="137913" y="157457"/>
                    </a:lnTo>
                    <a:lnTo>
                      <a:pt x="132295" y="163463"/>
                    </a:lnTo>
                    <a:lnTo>
                      <a:pt x="83962" y="185346"/>
                    </a:lnTo>
                    <a:lnTo>
                      <a:pt x="49235" y="193997"/>
                    </a:lnTo>
                    <a:lnTo>
                      <a:pt x="22792" y="1895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3425674" y="1750757"/>
                <a:ext cx="159155" cy="210571"/>
              </a:xfrm>
              <a:custGeom>
                <a:avLst/>
                <a:gdLst/>
                <a:ahLst/>
                <a:cxnLst/>
                <a:rect l="0" t="0" r="0" b="0"/>
                <a:pathLst>
                  <a:path w="159155" h="210571">
                    <a:moveTo>
                      <a:pt x="106044" y="0"/>
                    </a:moveTo>
                    <a:lnTo>
                      <a:pt x="83688" y="0"/>
                    </a:lnTo>
                    <a:lnTo>
                      <a:pt x="21702" y="23719"/>
                    </a:lnTo>
                    <a:lnTo>
                      <a:pt x="6948" y="37448"/>
                    </a:lnTo>
                    <a:lnTo>
                      <a:pt x="1376" y="46023"/>
                    </a:lnTo>
                    <a:lnTo>
                      <a:pt x="0" y="55248"/>
                    </a:lnTo>
                    <a:lnTo>
                      <a:pt x="4711" y="74858"/>
                    </a:lnTo>
                    <a:lnTo>
                      <a:pt x="11583" y="81491"/>
                    </a:lnTo>
                    <a:lnTo>
                      <a:pt x="63738" y="98599"/>
                    </a:lnTo>
                    <a:lnTo>
                      <a:pt x="112072" y="106304"/>
                    </a:lnTo>
                    <a:lnTo>
                      <a:pt x="138766" y="121705"/>
                    </a:lnTo>
                    <a:lnTo>
                      <a:pt x="154122" y="134419"/>
                    </a:lnTo>
                    <a:lnTo>
                      <a:pt x="157984" y="143425"/>
                    </a:lnTo>
                    <a:lnTo>
                      <a:pt x="159154" y="165910"/>
                    </a:lnTo>
                    <a:lnTo>
                      <a:pt x="155489" y="174948"/>
                    </a:lnTo>
                    <a:lnTo>
                      <a:pt x="142058" y="188109"/>
                    </a:lnTo>
                    <a:lnTo>
                      <a:pt x="114765" y="202095"/>
                    </a:lnTo>
                    <a:lnTo>
                      <a:pt x="63930" y="2105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3938526" y="1813928"/>
                <a:ext cx="153791" cy="155047"/>
              </a:xfrm>
              <a:custGeom>
                <a:avLst/>
                <a:gdLst/>
                <a:ahLst/>
                <a:cxnLst/>
                <a:rect l="0" t="0" r="0" b="0"/>
                <a:pathLst>
                  <a:path w="153791" h="155047">
                    <a:moveTo>
                      <a:pt x="119617" y="21057"/>
                    </a:moveTo>
                    <a:lnTo>
                      <a:pt x="102850" y="9879"/>
                    </a:lnTo>
                    <a:lnTo>
                      <a:pt x="70065" y="2927"/>
                    </a:lnTo>
                    <a:lnTo>
                      <a:pt x="47291" y="7540"/>
                    </a:lnTo>
                    <a:lnTo>
                      <a:pt x="36305" y="12046"/>
                    </a:lnTo>
                    <a:lnTo>
                      <a:pt x="27811" y="19729"/>
                    </a:lnTo>
                    <a:lnTo>
                      <a:pt x="5773" y="62562"/>
                    </a:lnTo>
                    <a:lnTo>
                      <a:pt x="0" y="83957"/>
                    </a:lnTo>
                    <a:lnTo>
                      <a:pt x="1333" y="105165"/>
                    </a:lnTo>
                    <a:lnTo>
                      <a:pt x="8945" y="123169"/>
                    </a:lnTo>
                    <a:lnTo>
                      <a:pt x="14250" y="131246"/>
                    </a:lnTo>
                    <a:lnTo>
                      <a:pt x="29503" y="143339"/>
                    </a:lnTo>
                    <a:lnTo>
                      <a:pt x="49151" y="151444"/>
                    </a:lnTo>
                    <a:lnTo>
                      <a:pt x="73481" y="155046"/>
                    </a:lnTo>
                    <a:lnTo>
                      <a:pt x="93653" y="150408"/>
                    </a:lnTo>
                    <a:lnTo>
                      <a:pt x="131256" y="128366"/>
                    </a:lnTo>
                    <a:lnTo>
                      <a:pt x="145457" y="108914"/>
                    </a:lnTo>
                    <a:lnTo>
                      <a:pt x="150882" y="97176"/>
                    </a:lnTo>
                    <a:lnTo>
                      <a:pt x="153790" y="71655"/>
                    </a:lnTo>
                    <a:lnTo>
                      <a:pt x="150013" y="45885"/>
                    </a:lnTo>
                    <a:lnTo>
                      <a:pt x="135902" y="15155"/>
                    </a:lnTo>
                    <a:lnTo>
                      <a:pt x="119617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4106132" y="1641197"/>
                <a:ext cx="120468" cy="309603"/>
              </a:xfrm>
              <a:custGeom>
                <a:avLst/>
                <a:gdLst/>
                <a:ahLst/>
                <a:cxnLst/>
                <a:rect l="0" t="0" r="0" b="0"/>
                <a:pathLst>
                  <a:path w="120468" h="309603">
                    <a:moveTo>
                      <a:pt x="99410" y="309602"/>
                    </a:moveTo>
                    <a:lnTo>
                      <a:pt x="71899" y="246174"/>
                    </a:lnTo>
                    <a:lnTo>
                      <a:pt x="48271" y="188165"/>
                    </a:lnTo>
                    <a:lnTo>
                      <a:pt x="30210" y="134879"/>
                    </a:lnTo>
                    <a:lnTo>
                      <a:pt x="11803" y="78536"/>
                    </a:lnTo>
                    <a:lnTo>
                      <a:pt x="0" y="35971"/>
                    </a:lnTo>
                    <a:lnTo>
                      <a:pt x="1806" y="14853"/>
                    </a:lnTo>
                    <a:lnTo>
                      <a:pt x="7434" y="7818"/>
                    </a:lnTo>
                    <a:lnTo>
                      <a:pt x="26166" y="0"/>
                    </a:lnTo>
                    <a:lnTo>
                      <a:pt x="86746" y="2904"/>
                    </a:lnTo>
                    <a:lnTo>
                      <a:pt x="120467" y="427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4100257" y="1824457"/>
                <a:ext cx="147400" cy="1009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095">
                    <a:moveTo>
                      <a:pt x="147399" y="0"/>
                    </a:moveTo>
                    <a:lnTo>
                      <a:pt x="109921" y="8333"/>
                    </a:lnTo>
                    <a:lnTo>
                      <a:pt x="52908" y="1009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4616153" y="1592830"/>
                <a:ext cx="28183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28183" h="389555">
                    <a:moveTo>
                      <a:pt x="0" y="0"/>
                    </a:moveTo>
                    <a:lnTo>
                      <a:pt x="5590" y="62092"/>
                    </a:lnTo>
                    <a:lnTo>
                      <a:pt x="16789" y="121882"/>
                    </a:lnTo>
                    <a:lnTo>
                      <a:pt x="19793" y="172724"/>
                    </a:lnTo>
                    <a:lnTo>
                      <a:pt x="21853" y="224832"/>
                    </a:lnTo>
                    <a:lnTo>
                      <a:pt x="28182" y="276147"/>
                    </a:lnTo>
                    <a:lnTo>
                      <a:pt x="27794" y="332881"/>
                    </a:lnTo>
                    <a:lnTo>
                      <a:pt x="21058" y="38955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4760372" y="1637732"/>
                <a:ext cx="301970" cy="305670"/>
              </a:xfrm>
              <a:custGeom>
                <a:avLst/>
                <a:gdLst/>
                <a:ahLst/>
                <a:cxnLst/>
                <a:rect l="0" t="0" r="0" b="0"/>
                <a:pathLst>
                  <a:path w="301970" h="305670">
                    <a:moveTo>
                      <a:pt x="140050" y="28797"/>
                    </a:moveTo>
                    <a:lnTo>
                      <a:pt x="123283" y="23208"/>
                    </a:lnTo>
                    <a:lnTo>
                      <a:pt x="105692" y="23584"/>
                    </a:lnTo>
                    <a:lnTo>
                      <a:pt x="86175" y="28820"/>
                    </a:lnTo>
                    <a:lnTo>
                      <a:pt x="65803" y="38946"/>
                    </a:lnTo>
                    <a:lnTo>
                      <a:pt x="40193" y="63390"/>
                    </a:lnTo>
                    <a:lnTo>
                      <a:pt x="6552" y="121754"/>
                    </a:lnTo>
                    <a:lnTo>
                      <a:pt x="0" y="143811"/>
                    </a:lnTo>
                    <a:lnTo>
                      <a:pt x="2530" y="202737"/>
                    </a:lnTo>
                    <a:lnTo>
                      <a:pt x="9130" y="223477"/>
                    </a:lnTo>
                    <a:lnTo>
                      <a:pt x="40603" y="278815"/>
                    </a:lnTo>
                    <a:lnTo>
                      <a:pt x="58417" y="293164"/>
                    </a:lnTo>
                    <a:lnTo>
                      <a:pt x="78033" y="303441"/>
                    </a:lnTo>
                    <a:lnTo>
                      <a:pt x="104688" y="305669"/>
                    </a:lnTo>
                    <a:lnTo>
                      <a:pt x="158282" y="297567"/>
                    </a:lnTo>
                    <a:lnTo>
                      <a:pt x="213378" y="269836"/>
                    </a:lnTo>
                    <a:lnTo>
                      <a:pt x="233472" y="255248"/>
                    </a:lnTo>
                    <a:lnTo>
                      <a:pt x="272774" y="207100"/>
                    </a:lnTo>
                    <a:lnTo>
                      <a:pt x="300815" y="144551"/>
                    </a:lnTo>
                    <a:lnTo>
                      <a:pt x="301969" y="123527"/>
                    </a:lnTo>
                    <a:lnTo>
                      <a:pt x="293177" y="75845"/>
                    </a:lnTo>
                    <a:lnTo>
                      <a:pt x="277968" y="46377"/>
                    </a:lnTo>
                    <a:lnTo>
                      <a:pt x="253055" y="22828"/>
                    </a:lnTo>
                    <a:lnTo>
                      <a:pt x="223446" y="6621"/>
                    </a:lnTo>
                    <a:lnTo>
                      <a:pt x="186857" y="0"/>
                    </a:lnTo>
                    <a:lnTo>
                      <a:pt x="169432" y="1570"/>
                    </a:lnTo>
                    <a:lnTo>
                      <a:pt x="150579" y="77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5305392" y="1831629"/>
                <a:ext cx="189034" cy="359857"/>
              </a:xfrm>
              <a:custGeom>
                <a:avLst/>
                <a:gdLst/>
                <a:ahLst/>
                <a:cxnLst/>
                <a:rect l="0" t="0" r="0" b="0"/>
                <a:pathLst>
                  <a:path w="189034" h="359857">
                    <a:moveTo>
                      <a:pt x="174098" y="77056"/>
                    </a:moveTo>
                    <a:lnTo>
                      <a:pt x="164523" y="53009"/>
                    </a:lnTo>
                    <a:lnTo>
                      <a:pt x="134694" y="17462"/>
                    </a:lnTo>
                    <a:lnTo>
                      <a:pt x="108610" y="1947"/>
                    </a:lnTo>
                    <a:lnTo>
                      <a:pt x="85721" y="0"/>
                    </a:lnTo>
                    <a:lnTo>
                      <a:pt x="61120" y="4204"/>
                    </a:lnTo>
                    <a:lnTo>
                      <a:pt x="28709" y="19725"/>
                    </a:lnTo>
                    <a:lnTo>
                      <a:pt x="11605" y="32468"/>
                    </a:lnTo>
                    <a:lnTo>
                      <a:pt x="2443" y="52169"/>
                    </a:lnTo>
                    <a:lnTo>
                      <a:pt x="0" y="63974"/>
                    </a:lnTo>
                    <a:lnTo>
                      <a:pt x="711" y="74184"/>
                    </a:lnTo>
                    <a:lnTo>
                      <a:pt x="7740" y="91767"/>
                    </a:lnTo>
                    <a:lnTo>
                      <a:pt x="30440" y="114820"/>
                    </a:lnTo>
                    <a:lnTo>
                      <a:pt x="39722" y="118609"/>
                    </a:lnTo>
                    <a:lnTo>
                      <a:pt x="59393" y="119700"/>
                    </a:lnTo>
                    <a:lnTo>
                      <a:pt x="90199" y="113738"/>
                    </a:lnTo>
                    <a:lnTo>
                      <a:pt x="98278" y="108529"/>
                    </a:lnTo>
                    <a:lnTo>
                      <a:pt x="110374" y="93384"/>
                    </a:lnTo>
                    <a:lnTo>
                      <a:pt x="116408" y="90281"/>
                    </a:lnTo>
                    <a:lnTo>
                      <a:pt x="122770" y="90552"/>
                    </a:lnTo>
                    <a:lnTo>
                      <a:pt x="129351" y="93072"/>
                    </a:lnTo>
                    <a:lnTo>
                      <a:pt x="133738" y="99432"/>
                    </a:lnTo>
                    <a:lnTo>
                      <a:pt x="146946" y="156287"/>
                    </a:lnTo>
                    <a:lnTo>
                      <a:pt x="167478" y="210816"/>
                    </a:lnTo>
                    <a:lnTo>
                      <a:pt x="184012" y="266647"/>
                    </a:lnTo>
                    <a:lnTo>
                      <a:pt x="189033" y="293510"/>
                    </a:lnTo>
                    <a:lnTo>
                      <a:pt x="187365" y="317147"/>
                    </a:lnTo>
                    <a:lnTo>
                      <a:pt x="176485" y="336231"/>
                    </a:lnTo>
                    <a:lnTo>
                      <a:pt x="168670" y="344596"/>
                    </a:lnTo>
                    <a:lnTo>
                      <a:pt x="147509" y="353890"/>
                    </a:lnTo>
                    <a:lnTo>
                      <a:pt x="95796" y="359856"/>
                    </a:lnTo>
                    <a:lnTo>
                      <a:pt x="37228" y="35079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5542661" y="1908685"/>
                <a:ext cx="10530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73700">
                    <a:moveTo>
                      <a:pt x="0" y="0"/>
                    </a:moveTo>
                    <a:lnTo>
                      <a:pt x="3120" y="42691"/>
                    </a:lnTo>
                    <a:lnTo>
                      <a:pt x="10529" y="736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5532132" y="184551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5635257" y="1877099"/>
                <a:ext cx="96918" cy="103962"/>
              </a:xfrm>
              <a:custGeom>
                <a:avLst/>
                <a:gdLst/>
                <a:ahLst/>
                <a:cxnLst/>
                <a:rect l="0" t="0" r="0" b="0"/>
                <a:pathLst>
                  <a:path w="96918" h="103962">
                    <a:moveTo>
                      <a:pt x="2160" y="63171"/>
                    </a:moveTo>
                    <a:lnTo>
                      <a:pt x="11736" y="87218"/>
                    </a:lnTo>
                    <a:lnTo>
                      <a:pt x="23845" y="103961"/>
                    </a:lnTo>
                    <a:lnTo>
                      <a:pt x="22466" y="103233"/>
                    </a:lnTo>
                    <a:lnTo>
                      <a:pt x="9347" y="87909"/>
                    </a:lnTo>
                    <a:lnTo>
                      <a:pt x="3442" y="79663"/>
                    </a:lnTo>
                    <a:lnTo>
                      <a:pt x="0" y="58023"/>
                    </a:lnTo>
                    <a:lnTo>
                      <a:pt x="720" y="45701"/>
                    </a:lnTo>
                    <a:lnTo>
                      <a:pt x="4710" y="36316"/>
                    </a:lnTo>
                    <a:lnTo>
                      <a:pt x="18501" y="22770"/>
                    </a:lnTo>
                    <a:lnTo>
                      <a:pt x="45996" y="8566"/>
                    </a:lnTo>
                    <a:lnTo>
                      <a:pt x="96917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5827364" y="1740229"/>
                <a:ext cx="20625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20625" h="242156">
                    <a:moveTo>
                      <a:pt x="10095" y="0"/>
                    </a:moveTo>
                    <a:lnTo>
                      <a:pt x="1761" y="37477"/>
                    </a:lnTo>
                    <a:lnTo>
                      <a:pt x="0" y="88901"/>
                    </a:lnTo>
                    <a:lnTo>
                      <a:pt x="822" y="144119"/>
                    </a:lnTo>
                    <a:lnTo>
                      <a:pt x="11036" y="200087"/>
                    </a:lnTo>
                    <a:lnTo>
                      <a:pt x="20624" y="2421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5901118" y="1824457"/>
                <a:ext cx="137058" cy="150659"/>
              </a:xfrm>
              <a:custGeom>
                <a:avLst/>
                <a:gdLst/>
                <a:ahLst/>
                <a:cxnLst/>
                <a:rect l="0" t="0" r="0" b="0"/>
                <a:pathLst>
                  <a:path w="137058" h="150659">
                    <a:moveTo>
                      <a:pt x="94268" y="0"/>
                    </a:moveTo>
                    <a:lnTo>
                      <a:pt x="40393" y="19128"/>
                    </a:lnTo>
                    <a:lnTo>
                      <a:pt x="20021" y="30338"/>
                    </a:lnTo>
                    <a:lnTo>
                      <a:pt x="5508" y="46239"/>
                    </a:lnTo>
                    <a:lnTo>
                      <a:pt x="0" y="55392"/>
                    </a:lnTo>
                    <a:lnTo>
                      <a:pt x="1007" y="61494"/>
                    </a:lnTo>
                    <a:lnTo>
                      <a:pt x="6358" y="65563"/>
                    </a:lnTo>
                    <a:lnTo>
                      <a:pt x="36245" y="71288"/>
                    </a:lnTo>
                    <a:lnTo>
                      <a:pt x="93560" y="81787"/>
                    </a:lnTo>
                    <a:lnTo>
                      <a:pt x="115010" y="88212"/>
                    </a:lnTo>
                    <a:lnTo>
                      <a:pt x="123304" y="93903"/>
                    </a:lnTo>
                    <a:lnTo>
                      <a:pt x="135639" y="109585"/>
                    </a:lnTo>
                    <a:lnTo>
                      <a:pt x="137057" y="117510"/>
                    </a:lnTo>
                    <a:lnTo>
                      <a:pt x="135662" y="125133"/>
                    </a:lnTo>
                    <a:lnTo>
                      <a:pt x="132393" y="132555"/>
                    </a:lnTo>
                    <a:lnTo>
                      <a:pt x="119401" y="143921"/>
                    </a:lnTo>
                    <a:lnTo>
                      <a:pt x="111023" y="148590"/>
                    </a:lnTo>
                    <a:lnTo>
                      <a:pt x="89236" y="150658"/>
                    </a:lnTo>
                    <a:lnTo>
                      <a:pt x="52155" y="14739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6381043" y="1824457"/>
                <a:ext cx="161826" cy="96680"/>
              </a:xfrm>
              <a:custGeom>
                <a:avLst/>
                <a:gdLst/>
                <a:ahLst/>
                <a:cxnLst/>
                <a:rect l="0" t="0" r="0" b="0"/>
                <a:pathLst>
                  <a:path w="161826" h="96680">
                    <a:moveTo>
                      <a:pt x="109183" y="0"/>
                    </a:moveTo>
                    <a:lnTo>
                      <a:pt x="101947" y="27556"/>
                    </a:lnTo>
                    <a:lnTo>
                      <a:pt x="102424" y="80659"/>
                    </a:lnTo>
                    <a:lnTo>
                      <a:pt x="104677" y="92377"/>
                    </a:lnTo>
                    <a:lnTo>
                      <a:pt x="103839" y="96679"/>
                    </a:lnTo>
                    <a:lnTo>
                      <a:pt x="100941" y="96038"/>
                    </a:lnTo>
                    <a:lnTo>
                      <a:pt x="73890" y="75382"/>
                    </a:lnTo>
                    <a:lnTo>
                      <a:pt x="33734" y="66789"/>
                    </a:lnTo>
                    <a:lnTo>
                      <a:pt x="10919" y="71018"/>
                    </a:lnTo>
                    <a:lnTo>
                      <a:pt x="1560" y="75421"/>
                    </a:lnTo>
                    <a:lnTo>
                      <a:pt x="0" y="78357"/>
                    </a:lnTo>
                    <a:lnTo>
                      <a:pt x="3638" y="80314"/>
                    </a:lnTo>
                    <a:lnTo>
                      <a:pt x="56940" y="83712"/>
                    </a:lnTo>
                    <a:lnTo>
                      <a:pt x="118057" y="81006"/>
                    </a:lnTo>
                    <a:lnTo>
                      <a:pt x="161825" y="736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869253" y="1771814"/>
                <a:ext cx="10529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42157">
                    <a:moveTo>
                      <a:pt x="10528" y="0"/>
                    </a:moveTo>
                    <a:lnTo>
                      <a:pt x="4939" y="58617"/>
                    </a:lnTo>
                    <a:lnTo>
                      <a:pt x="976" y="121196"/>
                    </a:lnTo>
                    <a:lnTo>
                      <a:pt x="3312" y="183644"/>
                    </a:lnTo>
                    <a:lnTo>
                      <a:pt x="6152" y="206792"/>
                    </a:lnTo>
                    <a:lnTo>
                      <a:pt x="0" y="2421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6945344" y="1750757"/>
                <a:ext cx="213895" cy="237746"/>
              </a:xfrm>
              <a:custGeom>
                <a:avLst/>
                <a:gdLst/>
                <a:ahLst/>
                <a:cxnLst/>
                <a:rect l="0" t="0" r="0" b="0"/>
                <a:pathLst>
                  <a:path w="213895" h="237746">
                    <a:moveTo>
                      <a:pt x="123950" y="0"/>
                    </a:moveTo>
                    <a:lnTo>
                      <a:pt x="79986" y="14654"/>
                    </a:lnTo>
                    <a:lnTo>
                      <a:pt x="59957" y="15092"/>
                    </a:lnTo>
                    <a:lnTo>
                      <a:pt x="39356" y="13726"/>
                    </a:lnTo>
                    <a:lnTo>
                      <a:pt x="18503" y="17019"/>
                    </a:lnTo>
                    <a:lnTo>
                      <a:pt x="11537" y="23045"/>
                    </a:lnTo>
                    <a:lnTo>
                      <a:pt x="3799" y="42217"/>
                    </a:lnTo>
                    <a:lnTo>
                      <a:pt x="0" y="91484"/>
                    </a:lnTo>
                    <a:lnTo>
                      <a:pt x="3740" y="114359"/>
                    </a:lnTo>
                    <a:lnTo>
                      <a:pt x="7545" y="119523"/>
                    </a:lnTo>
                    <a:lnTo>
                      <a:pt x="12422" y="120626"/>
                    </a:lnTo>
                    <a:lnTo>
                      <a:pt x="72174" y="101441"/>
                    </a:lnTo>
                    <a:lnTo>
                      <a:pt x="108739" y="102326"/>
                    </a:lnTo>
                    <a:lnTo>
                      <a:pt x="154610" y="114276"/>
                    </a:lnTo>
                    <a:lnTo>
                      <a:pt x="194347" y="137953"/>
                    </a:lnTo>
                    <a:lnTo>
                      <a:pt x="202466" y="144611"/>
                    </a:lnTo>
                    <a:lnTo>
                      <a:pt x="211488" y="164488"/>
                    </a:lnTo>
                    <a:lnTo>
                      <a:pt x="213894" y="176339"/>
                    </a:lnTo>
                    <a:lnTo>
                      <a:pt x="213159" y="186579"/>
                    </a:lnTo>
                    <a:lnTo>
                      <a:pt x="206102" y="204197"/>
                    </a:lnTo>
                    <a:lnTo>
                      <a:pt x="188928" y="219826"/>
                    </a:lnTo>
                    <a:lnTo>
                      <a:pt x="165697" y="232231"/>
                    </a:lnTo>
                    <a:lnTo>
                      <a:pt x="139774" y="237745"/>
                    </a:lnTo>
                    <a:lnTo>
                      <a:pt x="104462" y="235259"/>
                    </a:lnTo>
                    <a:lnTo>
                      <a:pt x="53576" y="220653"/>
                    </a:lnTo>
                    <a:lnTo>
                      <a:pt x="29193" y="2105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7395763" y="1698115"/>
                <a:ext cx="163577" cy="291852"/>
              </a:xfrm>
              <a:custGeom>
                <a:avLst/>
                <a:gdLst/>
                <a:ahLst/>
                <a:cxnLst/>
                <a:rect l="0" t="0" r="0" b="0"/>
                <a:pathLst>
                  <a:path w="163577" h="291852">
                    <a:moveTo>
                      <a:pt x="10443" y="0"/>
                    </a:moveTo>
                    <a:lnTo>
                      <a:pt x="2109" y="48930"/>
                    </a:lnTo>
                    <a:lnTo>
                      <a:pt x="348" y="108061"/>
                    </a:lnTo>
                    <a:lnTo>
                      <a:pt x="0" y="164801"/>
                    </a:lnTo>
                    <a:lnTo>
                      <a:pt x="3050" y="217950"/>
                    </a:lnTo>
                    <a:lnTo>
                      <a:pt x="5987" y="240756"/>
                    </a:lnTo>
                    <a:lnTo>
                      <a:pt x="3393" y="262590"/>
                    </a:lnTo>
                    <a:lnTo>
                      <a:pt x="2233" y="265137"/>
                    </a:lnTo>
                    <a:lnTo>
                      <a:pt x="601" y="246365"/>
                    </a:lnTo>
                    <a:lnTo>
                      <a:pt x="219" y="223749"/>
                    </a:lnTo>
                    <a:lnTo>
                      <a:pt x="6289" y="204339"/>
                    </a:lnTo>
                    <a:lnTo>
                      <a:pt x="29249" y="172814"/>
                    </a:lnTo>
                    <a:lnTo>
                      <a:pt x="38188" y="169022"/>
                    </a:lnTo>
                    <a:lnTo>
                      <a:pt x="60598" y="167927"/>
                    </a:lnTo>
                    <a:lnTo>
                      <a:pt x="93934" y="173888"/>
                    </a:lnTo>
                    <a:lnTo>
                      <a:pt x="135469" y="194788"/>
                    </a:lnTo>
                    <a:lnTo>
                      <a:pt x="152188" y="207845"/>
                    </a:lnTo>
                    <a:lnTo>
                      <a:pt x="161178" y="227686"/>
                    </a:lnTo>
                    <a:lnTo>
                      <a:pt x="163576" y="239528"/>
                    </a:lnTo>
                    <a:lnTo>
                      <a:pt x="162834" y="249763"/>
                    </a:lnTo>
                    <a:lnTo>
                      <a:pt x="155771" y="267373"/>
                    </a:lnTo>
                    <a:lnTo>
                      <a:pt x="138594" y="279879"/>
                    </a:lnTo>
                    <a:lnTo>
                      <a:pt x="115362" y="288167"/>
                    </a:lnTo>
                    <a:lnTo>
                      <a:pt x="89439" y="291851"/>
                    </a:lnTo>
                    <a:lnTo>
                      <a:pt x="65439" y="287249"/>
                    </a:lnTo>
                    <a:lnTo>
                      <a:pt x="20971" y="2737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7600787" y="1858969"/>
                <a:ext cx="111254" cy="136041"/>
              </a:xfrm>
              <a:custGeom>
                <a:avLst/>
                <a:gdLst/>
                <a:ahLst/>
                <a:cxnLst/>
                <a:rect l="0" t="0" r="0" b="0"/>
                <a:pathLst>
                  <a:path w="111254" h="136041">
                    <a:moveTo>
                      <a:pt x="100216" y="18130"/>
                    </a:moveTo>
                    <a:lnTo>
                      <a:pt x="89038" y="6952"/>
                    </a:lnTo>
                    <a:lnTo>
                      <a:pt x="71071" y="1463"/>
                    </a:lnTo>
                    <a:lnTo>
                      <a:pt x="59729" y="0"/>
                    </a:lnTo>
                    <a:lnTo>
                      <a:pt x="40889" y="4613"/>
                    </a:lnTo>
                    <a:lnTo>
                      <a:pt x="24715" y="15632"/>
                    </a:lnTo>
                    <a:lnTo>
                      <a:pt x="9729" y="32228"/>
                    </a:lnTo>
                    <a:lnTo>
                      <a:pt x="1508" y="57541"/>
                    </a:lnTo>
                    <a:lnTo>
                      <a:pt x="0" y="98438"/>
                    </a:lnTo>
                    <a:lnTo>
                      <a:pt x="1820" y="110273"/>
                    </a:lnTo>
                    <a:lnTo>
                      <a:pt x="6543" y="119333"/>
                    </a:lnTo>
                    <a:lnTo>
                      <a:pt x="21149" y="132519"/>
                    </a:lnTo>
                    <a:lnTo>
                      <a:pt x="42458" y="136040"/>
                    </a:lnTo>
                    <a:lnTo>
                      <a:pt x="65187" y="132536"/>
                    </a:lnTo>
                    <a:lnTo>
                      <a:pt x="83088" y="123179"/>
                    </a:lnTo>
                    <a:lnTo>
                      <a:pt x="106320" y="99169"/>
                    </a:lnTo>
                    <a:lnTo>
                      <a:pt x="110135" y="89703"/>
                    </a:lnTo>
                    <a:lnTo>
                      <a:pt x="111253" y="69827"/>
                    </a:lnTo>
                    <a:lnTo>
                      <a:pt x="100216" y="2865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7690475" y="1877099"/>
                <a:ext cx="11581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84229">
                    <a:moveTo>
                      <a:pt x="0" y="0"/>
                    </a:moveTo>
                    <a:lnTo>
                      <a:pt x="59593" y="49498"/>
                    </a:lnTo>
                    <a:lnTo>
                      <a:pt x="93790" y="74942"/>
                    </a:lnTo>
                    <a:lnTo>
                      <a:pt x="115813" y="842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7743118" y="1845514"/>
                <a:ext cx="126342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326384">
                    <a:moveTo>
                      <a:pt x="126341" y="0"/>
                    </a:moveTo>
                    <a:lnTo>
                      <a:pt x="110701" y="17980"/>
                    </a:lnTo>
                    <a:lnTo>
                      <a:pt x="91498" y="69741"/>
                    </a:lnTo>
                    <a:lnTo>
                      <a:pt x="65399" y="125820"/>
                    </a:lnTo>
                    <a:lnTo>
                      <a:pt x="38681" y="188491"/>
                    </a:lnTo>
                    <a:lnTo>
                      <a:pt x="21765" y="247629"/>
                    </a:lnTo>
                    <a:lnTo>
                      <a:pt x="3182" y="309172"/>
                    </a:lnTo>
                    <a:lnTo>
                      <a:pt x="0" y="32638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7952392" y="1850453"/>
                <a:ext cx="106582" cy="152989"/>
              </a:xfrm>
              <a:custGeom>
                <a:avLst/>
                <a:gdLst/>
                <a:ahLst/>
                <a:cxnLst/>
                <a:rect l="0" t="0" r="0" b="0"/>
                <a:pathLst>
                  <a:path w="106582" h="152989">
                    <a:moveTo>
                      <a:pt x="106581" y="5589"/>
                    </a:moveTo>
                    <a:lnTo>
                      <a:pt x="89813" y="0"/>
                    </a:lnTo>
                    <a:lnTo>
                      <a:pt x="72222" y="375"/>
                    </a:lnTo>
                    <a:lnTo>
                      <a:pt x="53875" y="5612"/>
                    </a:lnTo>
                    <a:lnTo>
                      <a:pt x="15787" y="34592"/>
                    </a:lnTo>
                    <a:lnTo>
                      <a:pt x="0" y="60586"/>
                    </a:lnTo>
                    <a:lnTo>
                      <a:pt x="1602" y="67990"/>
                    </a:lnTo>
                    <a:lnTo>
                      <a:pt x="7348" y="74096"/>
                    </a:lnTo>
                    <a:lnTo>
                      <a:pt x="15859" y="79336"/>
                    </a:lnTo>
                    <a:lnTo>
                      <a:pt x="73331" y="91556"/>
                    </a:lnTo>
                    <a:lnTo>
                      <a:pt x="84414" y="94486"/>
                    </a:lnTo>
                    <a:lnTo>
                      <a:pt x="91803" y="101119"/>
                    </a:lnTo>
                    <a:lnTo>
                      <a:pt x="100013" y="120966"/>
                    </a:lnTo>
                    <a:lnTo>
                      <a:pt x="97523" y="129300"/>
                    </a:lnTo>
                    <a:lnTo>
                      <a:pt x="91183" y="136026"/>
                    </a:lnTo>
                    <a:lnTo>
                      <a:pt x="82278" y="141680"/>
                    </a:lnTo>
                    <a:lnTo>
                      <a:pt x="47387" y="149638"/>
                    </a:lnTo>
                    <a:lnTo>
                      <a:pt x="1296" y="15298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8111615" y="1992913"/>
                <a:ext cx="35499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35499" h="105286">
                    <a:moveTo>
                      <a:pt x="10528" y="0"/>
                    </a:moveTo>
                    <a:lnTo>
                      <a:pt x="34248" y="43962"/>
                    </a:lnTo>
                    <a:lnTo>
                      <a:pt x="35498" y="67112"/>
                    </a:lnTo>
                    <a:lnTo>
                      <a:pt x="34193" y="79836"/>
                    </a:lnTo>
                    <a:lnTo>
                      <a:pt x="29815" y="88319"/>
                    </a:lnTo>
                    <a:lnTo>
                      <a:pt x="23386" y="93974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8334804" y="1702850"/>
                <a:ext cx="134781" cy="300592"/>
              </a:xfrm>
              <a:custGeom>
                <a:avLst/>
                <a:gdLst/>
                <a:ahLst/>
                <a:cxnLst/>
                <a:rect l="0" t="0" r="0" b="0"/>
                <a:pathLst>
                  <a:path w="134781" h="300592">
                    <a:moveTo>
                      <a:pt x="82138" y="300591"/>
                    </a:moveTo>
                    <a:lnTo>
                      <a:pt x="63008" y="246716"/>
                    </a:lnTo>
                    <a:lnTo>
                      <a:pt x="33944" y="183499"/>
                    </a:lnTo>
                    <a:lnTo>
                      <a:pt x="15581" y="123056"/>
                    </a:lnTo>
                    <a:lnTo>
                      <a:pt x="2613" y="71373"/>
                    </a:lnTo>
                    <a:lnTo>
                      <a:pt x="0" y="43909"/>
                    </a:lnTo>
                    <a:lnTo>
                      <a:pt x="2812" y="32373"/>
                    </a:lnTo>
                    <a:lnTo>
                      <a:pt x="15297" y="13317"/>
                    </a:lnTo>
                    <a:lnTo>
                      <a:pt x="35663" y="3288"/>
                    </a:lnTo>
                    <a:lnTo>
                      <a:pt x="59142" y="0"/>
                    </a:lnTo>
                    <a:lnTo>
                      <a:pt x="120572" y="12366"/>
                    </a:lnTo>
                    <a:lnTo>
                      <a:pt x="134780" y="1632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8322185" y="1898156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0"/>
                    </a:moveTo>
                    <a:lnTo>
                      <a:pt x="136221" y="11179"/>
                    </a:lnTo>
                    <a:lnTo>
                      <a:pt x="118254" y="16667"/>
                    </a:lnTo>
                    <a:lnTo>
                      <a:pt x="55087" y="2047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8553811" y="1898156"/>
                <a:ext cx="21059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15815">
                    <a:moveTo>
                      <a:pt x="0" y="0"/>
                    </a:moveTo>
                    <a:lnTo>
                      <a:pt x="5590" y="58617"/>
                    </a:lnTo>
                    <a:lnTo>
                      <a:pt x="21058" y="11581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8532755" y="1803400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8669625" y="1876896"/>
                <a:ext cx="157929" cy="116018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16018">
                    <a:moveTo>
                      <a:pt x="0" y="31789"/>
                    </a:moveTo>
                    <a:lnTo>
                      <a:pt x="17958" y="85664"/>
                    </a:lnTo>
                    <a:lnTo>
                      <a:pt x="24749" y="106036"/>
                    </a:lnTo>
                    <a:lnTo>
                      <a:pt x="24689" y="110533"/>
                    </a:lnTo>
                    <a:lnTo>
                      <a:pt x="22308" y="111191"/>
                    </a:lnTo>
                    <a:lnTo>
                      <a:pt x="18381" y="109290"/>
                    </a:lnTo>
                    <a:lnTo>
                      <a:pt x="10899" y="97819"/>
                    </a:lnTo>
                    <a:lnTo>
                      <a:pt x="7266" y="89847"/>
                    </a:lnTo>
                    <a:lnTo>
                      <a:pt x="6349" y="71630"/>
                    </a:lnTo>
                    <a:lnTo>
                      <a:pt x="15292" y="31340"/>
                    </a:lnTo>
                    <a:lnTo>
                      <a:pt x="30527" y="5659"/>
                    </a:lnTo>
                    <a:lnTo>
                      <a:pt x="39069" y="1501"/>
                    </a:lnTo>
                    <a:lnTo>
                      <a:pt x="61038" y="0"/>
                    </a:lnTo>
                    <a:lnTo>
                      <a:pt x="94124" y="5732"/>
                    </a:lnTo>
                    <a:lnTo>
                      <a:pt x="120566" y="20429"/>
                    </a:lnTo>
                    <a:lnTo>
                      <a:pt x="132743" y="36098"/>
                    </a:lnTo>
                    <a:lnTo>
                      <a:pt x="152705" y="83829"/>
                    </a:lnTo>
                    <a:lnTo>
                      <a:pt x="157928" y="11601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8887578" y="1704368"/>
                <a:ext cx="118960" cy="324069"/>
              </a:xfrm>
              <a:custGeom>
                <a:avLst/>
                <a:gdLst/>
                <a:ahLst/>
                <a:cxnLst/>
                <a:rect l="0" t="0" r="0" b="0"/>
                <a:pathLst>
                  <a:path w="118960" h="324069">
                    <a:moveTo>
                      <a:pt x="97902" y="246431"/>
                    </a:moveTo>
                    <a:lnTo>
                      <a:pt x="92313" y="224074"/>
                    </a:lnTo>
                    <a:lnTo>
                      <a:pt x="87157" y="216318"/>
                    </a:lnTo>
                    <a:lnTo>
                      <a:pt x="72070" y="204581"/>
                    </a:lnTo>
                    <a:lnTo>
                      <a:pt x="53665" y="201705"/>
                    </a:lnTo>
                    <a:lnTo>
                      <a:pt x="43845" y="202575"/>
                    </a:lnTo>
                    <a:lnTo>
                      <a:pt x="26693" y="209782"/>
                    </a:lnTo>
                    <a:lnTo>
                      <a:pt x="18844" y="214979"/>
                    </a:lnTo>
                    <a:lnTo>
                      <a:pt x="7003" y="230113"/>
                    </a:lnTo>
                    <a:lnTo>
                      <a:pt x="2208" y="239062"/>
                    </a:lnTo>
                    <a:lnTo>
                      <a:pt x="0" y="261483"/>
                    </a:lnTo>
                    <a:lnTo>
                      <a:pt x="8113" y="308415"/>
                    </a:lnTo>
                    <a:lnTo>
                      <a:pt x="14646" y="315830"/>
                    </a:lnTo>
                    <a:lnTo>
                      <a:pt x="34383" y="324068"/>
                    </a:lnTo>
                    <a:lnTo>
                      <a:pt x="42688" y="322755"/>
                    </a:lnTo>
                    <a:lnTo>
                      <a:pt x="49395" y="318371"/>
                    </a:lnTo>
                    <a:lnTo>
                      <a:pt x="79729" y="276398"/>
                    </a:lnTo>
                    <a:lnTo>
                      <a:pt x="89046" y="256240"/>
                    </a:lnTo>
                    <a:lnTo>
                      <a:pt x="90846" y="235582"/>
                    </a:lnTo>
                    <a:lnTo>
                      <a:pt x="89001" y="175982"/>
                    </a:lnTo>
                    <a:lnTo>
                      <a:pt x="92677" y="128140"/>
                    </a:lnTo>
                    <a:lnTo>
                      <a:pt x="88421" y="73976"/>
                    </a:lnTo>
                    <a:lnTo>
                      <a:pt x="82095" y="32206"/>
                    </a:lnTo>
                    <a:lnTo>
                      <a:pt x="72939" y="10450"/>
                    </a:lnTo>
                    <a:lnTo>
                      <a:pt x="67222" y="1373"/>
                    </a:lnTo>
                    <a:lnTo>
                      <a:pt x="64580" y="0"/>
                    </a:lnTo>
                    <a:lnTo>
                      <a:pt x="63990" y="3765"/>
                    </a:lnTo>
                    <a:lnTo>
                      <a:pt x="66011" y="57284"/>
                    </a:lnTo>
                    <a:lnTo>
                      <a:pt x="66226" y="104729"/>
                    </a:lnTo>
                    <a:lnTo>
                      <a:pt x="67460" y="154662"/>
                    </a:lnTo>
                    <a:lnTo>
                      <a:pt x="75884" y="198443"/>
                    </a:lnTo>
                    <a:lnTo>
                      <a:pt x="105719" y="256185"/>
                    </a:lnTo>
                    <a:lnTo>
                      <a:pt x="118959" y="27801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9316326" y="1761286"/>
                <a:ext cx="6067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263213">
                    <a:moveTo>
                      <a:pt x="6066" y="0"/>
                    </a:moveTo>
                    <a:lnTo>
                      <a:pt x="2947" y="54144"/>
                    </a:lnTo>
                    <a:lnTo>
                      <a:pt x="0" y="82555"/>
                    </a:lnTo>
                    <a:lnTo>
                      <a:pt x="4522" y="145335"/>
                    </a:lnTo>
                    <a:lnTo>
                      <a:pt x="5761" y="203143"/>
                    </a:lnTo>
                    <a:lnTo>
                      <a:pt x="6066" y="263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9217107" y="1887627"/>
                <a:ext cx="1895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0530">
                    <a:moveTo>
                      <a:pt x="189513" y="10529"/>
                    </a:moveTo>
                    <a:lnTo>
                      <a:pt x="127421" y="4940"/>
                    </a:lnTo>
                    <a:lnTo>
                      <a:pt x="76035" y="976"/>
                    </a:lnTo>
                    <a:lnTo>
                      <a:pt x="27065" y="193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9448734" y="1708643"/>
                <a:ext cx="357970" cy="323290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323290">
                    <a:moveTo>
                      <a:pt x="0" y="0"/>
                    </a:moveTo>
                    <a:lnTo>
                      <a:pt x="0" y="54144"/>
                    </a:lnTo>
                    <a:lnTo>
                      <a:pt x="0" y="114680"/>
                    </a:lnTo>
                    <a:lnTo>
                      <a:pt x="5589" y="165651"/>
                    </a:lnTo>
                    <a:lnTo>
                      <a:pt x="10722" y="226870"/>
                    </a:lnTo>
                    <a:lnTo>
                      <a:pt x="18669" y="284023"/>
                    </a:lnTo>
                    <a:lnTo>
                      <a:pt x="18826" y="304047"/>
                    </a:lnTo>
                    <a:lnTo>
                      <a:pt x="17230" y="304474"/>
                    </a:lnTo>
                    <a:lnTo>
                      <a:pt x="14996" y="301248"/>
                    </a:lnTo>
                    <a:lnTo>
                      <a:pt x="15634" y="288306"/>
                    </a:lnTo>
                    <a:lnTo>
                      <a:pt x="21513" y="234065"/>
                    </a:lnTo>
                    <a:lnTo>
                      <a:pt x="26328" y="211654"/>
                    </a:lnTo>
                    <a:lnTo>
                      <a:pt x="32760" y="204274"/>
                    </a:lnTo>
                    <a:lnTo>
                      <a:pt x="52385" y="196073"/>
                    </a:lnTo>
                    <a:lnTo>
                      <a:pt x="73584" y="198668"/>
                    </a:lnTo>
                    <a:lnTo>
                      <a:pt x="84151" y="202635"/>
                    </a:lnTo>
                    <a:lnTo>
                      <a:pt x="92366" y="209960"/>
                    </a:lnTo>
                    <a:lnTo>
                      <a:pt x="128072" y="267468"/>
                    </a:lnTo>
                    <a:lnTo>
                      <a:pt x="133094" y="295929"/>
                    </a:lnTo>
                    <a:lnTo>
                      <a:pt x="132012" y="295552"/>
                    </a:lnTo>
                    <a:lnTo>
                      <a:pt x="130123" y="291791"/>
                    </a:lnTo>
                    <a:lnTo>
                      <a:pt x="131142" y="278254"/>
                    </a:lnTo>
                    <a:lnTo>
                      <a:pt x="133051" y="269731"/>
                    </a:lnTo>
                    <a:lnTo>
                      <a:pt x="137834" y="262879"/>
                    </a:lnTo>
                    <a:lnTo>
                      <a:pt x="152507" y="252146"/>
                    </a:lnTo>
                    <a:lnTo>
                      <a:pt x="212167" y="232018"/>
                    </a:lnTo>
                    <a:lnTo>
                      <a:pt x="261448" y="217666"/>
                    </a:lnTo>
                    <a:lnTo>
                      <a:pt x="277246" y="204365"/>
                    </a:lnTo>
                    <a:lnTo>
                      <a:pt x="283096" y="195905"/>
                    </a:lnTo>
                    <a:lnTo>
                      <a:pt x="284657" y="186755"/>
                    </a:lnTo>
                    <a:lnTo>
                      <a:pt x="280153" y="167230"/>
                    </a:lnTo>
                    <a:lnTo>
                      <a:pt x="274506" y="159450"/>
                    </a:lnTo>
                    <a:lnTo>
                      <a:pt x="258873" y="147686"/>
                    </a:lnTo>
                    <a:lnTo>
                      <a:pt x="224752" y="140075"/>
                    </a:lnTo>
                    <a:lnTo>
                      <a:pt x="204785" y="144534"/>
                    </a:lnTo>
                    <a:lnTo>
                      <a:pt x="196185" y="148999"/>
                    </a:lnTo>
                    <a:lnTo>
                      <a:pt x="183509" y="163318"/>
                    </a:lnTo>
                    <a:lnTo>
                      <a:pt x="175146" y="182550"/>
                    </a:lnTo>
                    <a:lnTo>
                      <a:pt x="163748" y="241007"/>
                    </a:lnTo>
                    <a:lnTo>
                      <a:pt x="165241" y="273401"/>
                    </a:lnTo>
                    <a:lnTo>
                      <a:pt x="176387" y="291527"/>
                    </a:lnTo>
                    <a:lnTo>
                      <a:pt x="194207" y="306212"/>
                    </a:lnTo>
                    <a:lnTo>
                      <a:pt x="230548" y="319887"/>
                    </a:lnTo>
                    <a:lnTo>
                      <a:pt x="269782" y="323289"/>
                    </a:lnTo>
                    <a:lnTo>
                      <a:pt x="325862" y="311476"/>
                    </a:lnTo>
                    <a:lnTo>
                      <a:pt x="357969" y="3053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9" name="Group 158"/>
            <p:cNvGrpSpPr/>
            <p:nvPr/>
          </p:nvGrpSpPr>
          <p:grpSpPr>
            <a:xfrm>
              <a:off x="4196836" y="2203482"/>
              <a:ext cx="5160544" cy="523335"/>
              <a:chOff x="4196836" y="2203482"/>
              <a:chExt cx="5160544" cy="523335"/>
            </a:xfrm>
          </p:grpSpPr>
          <p:sp>
            <p:nvSpPr>
              <p:cNvPr id="129" name="Freeform 128"/>
              <p:cNvSpPr/>
              <p:nvPr/>
            </p:nvSpPr>
            <p:spPr>
              <a:xfrm>
                <a:off x="4196836" y="2379132"/>
                <a:ext cx="103464" cy="55978"/>
              </a:xfrm>
              <a:custGeom>
                <a:avLst/>
                <a:gdLst/>
                <a:ahLst/>
                <a:cxnLst/>
                <a:rect l="0" t="0" r="0" b="0"/>
                <a:pathLst>
                  <a:path w="103464" h="55978">
                    <a:moveTo>
                      <a:pt x="103463" y="55977"/>
                    </a:moveTo>
                    <a:lnTo>
                      <a:pt x="93887" y="31931"/>
                    </a:lnTo>
                    <a:lnTo>
                      <a:pt x="83219" y="17604"/>
                    </a:lnTo>
                    <a:lnTo>
                      <a:pt x="58470" y="1974"/>
                    </a:lnTo>
                    <a:lnTo>
                      <a:pt x="35893" y="0"/>
                    </a:lnTo>
                    <a:lnTo>
                      <a:pt x="0" y="630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4203304" y="2446197"/>
                <a:ext cx="121226" cy="167898"/>
              </a:xfrm>
              <a:custGeom>
                <a:avLst/>
                <a:gdLst/>
                <a:ahLst/>
                <a:cxnLst/>
                <a:rect l="0" t="0" r="0" b="0"/>
                <a:pathLst>
                  <a:path w="121226" h="167898">
                    <a:moveTo>
                      <a:pt x="0" y="20750"/>
                    </a:moveTo>
                    <a:lnTo>
                      <a:pt x="478" y="20781"/>
                    </a:lnTo>
                    <a:lnTo>
                      <a:pt x="33302" y="14993"/>
                    </a:lnTo>
                    <a:lnTo>
                      <a:pt x="59666" y="279"/>
                    </a:lnTo>
                    <a:lnTo>
                      <a:pt x="66259" y="0"/>
                    </a:lnTo>
                    <a:lnTo>
                      <a:pt x="71825" y="3323"/>
                    </a:lnTo>
                    <a:lnTo>
                      <a:pt x="100179" y="43453"/>
                    </a:lnTo>
                    <a:lnTo>
                      <a:pt x="121056" y="94447"/>
                    </a:lnTo>
                    <a:lnTo>
                      <a:pt x="121225" y="104893"/>
                    </a:lnTo>
                    <a:lnTo>
                      <a:pt x="115173" y="125857"/>
                    </a:lnTo>
                    <a:lnTo>
                      <a:pt x="101564" y="140634"/>
                    </a:lnTo>
                    <a:lnTo>
                      <a:pt x="64232" y="159652"/>
                    </a:lnTo>
                    <a:lnTo>
                      <a:pt x="43829" y="161113"/>
                    </a:lnTo>
                    <a:lnTo>
                      <a:pt x="26572" y="160203"/>
                    </a:lnTo>
                    <a:lnTo>
                      <a:pt x="21971" y="161598"/>
                    </a:lnTo>
                    <a:lnTo>
                      <a:pt x="12767" y="16789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Freeform 130"/>
              <p:cNvSpPr/>
              <p:nvPr/>
            </p:nvSpPr>
            <p:spPr>
              <a:xfrm>
                <a:off x="4395055" y="2435109"/>
                <a:ext cx="10530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63172">
                    <a:moveTo>
                      <a:pt x="0" y="0"/>
                    </a:moveTo>
                    <a:lnTo>
                      <a:pt x="10529" y="631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Freeform 131"/>
              <p:cNvSpPr/>
              <p:nvPr/>
            </p:nvSpPr>
            <p:spPr>
              <a:xfrm>
                <a:off x="4405584" y="237193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Freeform 132"/>
              <p:cNvSpPr/>
              <p:nvPr/>
            </p:nvSpPr>
            <p:spPr>
              <a:xfrm>
                <a:off x="4489811" y="2414053"/>
                <a:ext cx="52644" cy="90509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90509">
                    <a:moveTo>
                      <a:pt x="0" y="42113"/>
                    </a:moveTo>
                    <a:lnTo>
                      <a:pt x="21685" y="90139"/>
                    </a:lnTo>
                    <a:lnTo>
                      <a:pt x="20306" y="90508"/>
                    </a:lnTo>
                    <a:lnTo>
                      <a:pt x="17047" y="88415"/>
                    </a:lnTo>
                    <a:lnTo>
                      <a:pt x="6871" y="68700"/>
                    </a:lnTo>
                    <a:lnTo>
                      <a:pt x="2036" y="35043"/>
                    </a:lnTo>
                    <a:lnTo>
                      <a:pt x="4867" y="25702"/>
                    </a:lnTo>
                    <a:lnTo>
                      <a:pt x="10264" y="18304"/>
                    </a:lnTo>
                    <a:lnTo>
                      <a:pt x="24449" y="8135"/>
                    </a:lnTo>
                    <a:lnTo>
                      <a:pt x="5264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Freeform 133"/>
              <p:cNvSpPr/>
              <p:nvPr/>
            </p:nvSpPr>
            <p:spPr>
              <a:xfrm>
                <a:off x="4658268" y="2319296"/>
                <a:ext cx="31587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00042">
                    <a:moveTo>
                      <a:pt x="0" y="0"/>
                    </a:moveTo>
                    <a:lnTo>
                      <a:pt x="3119" y="42692"/>
                    </a:lnTo>
                    <a:lnTo>
                      <a:pt x="10722" y="103238"/>
                    </a:lnTo>
                    <a:lnTo>
                      <a:pt x="25054" y="166569"/>
                    </a:lnTo>
                    <a:lnTo>
                      <a:pt x="31586" y="2000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Freeform 134"/>
              <p:cNvSpPr/>
              <p:nvPr/>
            </p:nvSpPr>
            <p:spPr>
              <a:xfrm>
                <a:off x="4985085" y="2256125"/>
                <a:ext cx="160524" cy="266983"/>
              </a:xfrm>
              <a:custGeom>
                <a:avLst/>
                <a:gdLst/>
                <a:ahLst/>
                <a:cxnLst/>
                <a:rect l="0" t="0" r="0" b="0"/>
                <a:pathLst>
                  <a:path w="160524" h="266983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88901"/>
                    </a:lnTo>
                    <a:lnTo>
                      <a:pt x="6888" y="144119"/>
                    </a:lnTo>
                    <a:lnTo>
                      <a:pt x="9461" y="200087"/>
                    </a:lnTo>
                    <a:lnTo>
                      <a:pt x="8643" y="219949"/>
                    </a:lnTo>
                    <a:lnTo>
                      <a:pt x="6788" y="220332"/>
                    </a:lnTo>
                    <a:lnTo>
                      <a:pt x="4380" y="217078"/>
                    </a:lnTo>
                    <a:lnTo>
                      <a:pt x="993" y="190141"/>
                    </a:lnTo>
                    <a:lnTo>
                      <a:pt x="6440" y="168735"/>
                    </a:lnTo>
                    <a:lnTo>
                      <a:pt x="11168" y="158114"/>
                    </a:lnTo>
                    <a:lnTo>
                      <a:pt x="18999" y="151033"/>
                    </a:lnTo>
                    <a:lnTo>
                      <a:pt x="40178" y="143165"/>
                    </a:lnTo>
                    <a:lnTo>
                      <a:pt x="78410" y="144325"/>
                    </a:lnTo>
                    <a:lnTo>
                      <a:pt x="113785" y="157667"/>
                    </a:lnTo>
                    <a:lnTo>
                      <a:pt x="140904" y="176437"/>
                    </a:lnTo>
                    <a:lnTo>
                      <a:pt x="158168" y="202406"/>
                    </a:lnTo>
                    <a:lnTo>
                      <a:pt x="160523" y="222150"/>
                    </a:lnTo>
                    <a:lnTo>
                      <a:pt x="159513" y="232328"/>
                    </a:lnTo>
                    <a:lnTo>
                      <a:pt x="155331" y="240283"/>
                    </a:lnTo>
                    <a:lnTo>
                      <a:pt x="141325" y="252242"/>
                    </a:lnTo>
                    <a:lnTo>
                      <a:pt x="108119" y="265551"/>
                    </a:lnTo>
                    <a:lnTo>
                      <a:pt x="88366" y="266982"/>
                    </a:lnTo>
                    <a:lnTo>
                      <a:pt x="62737" y="263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6" name="Freeform 135"/>
              <p:cNvSpPr/>
              <p:nvPr/>
            </p:nvSpPr>
            <p:spPr>
              <a:xfrm>
                <a:off x="5205750" y="2385904"/>
                <a:ext cx="126343" cy="11880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18800">
                    <a:moveTo>
                      <a:pt x="0" y="38677"/>
                    </a:moveTo>
                    <a:lnTo>
                      <a:pt x="43962" y="62396"/>
                    </a:lnTo>
                    <a:lnTo>
                      <a:pt x="79836" y="67932"/>
                    </a:lnTo>
                    <a:lnTo>
                      <a:pt x="100213" y="62987"/>
                    </a:lnTo>
                    <a:lnTo>
                      <a:pt x="108923" y="58393"/>
                    </a:lnTo>
                    <a:lnTo>
                      <a:pt x="113559" y="50651"/>
                    </a:lnTo>
                    <a:lnTo>
                      <a:pt x="115592" y="29571"/>
                    </a:lnTo>
                    <a:lnTo>
                      <a:pt x="112156" y="20908"/>
                    </a:lnTo>
                    <a:lnTo>
                      <a:pt x="98980" y="8163"/>
                    </a:lnTo>
                    <a:lnTo>
                      <a:pt x="78306" y="1718"/>
                    </a:lnTo>
                    <a:lnTo>
                      <a:pt x="66242" y="0"/>
                    </a:lnTo>
                    <a:lnTo>
                      <a:pt x="46598" y="4330"/>
                    </a:lnTo>
                    <a:lnTo>
                      <a:pt x="14924" y="26173"/>
                    </a:lnTo>
                    <a:lnTo>
                      <a:pt x="6633" y="45598"/>
                    </a:lnTo>
                    <a:lnTo>
                      <a:pt x="4422" y="57329"/>
                    </a:lnTo>
                    <a:lnTo>
                      <a:pt x="5288" y="67489"/>
                    </a:lnTo>
                    <a:lnTo>
                      <a:pt x="12489" y="85018"/>
                    </a:lnTo>
                    <a:lnTo>
                      <a:pt x="35286" y="108040"/>
                    </a:lnTo>
                    <a:lnTo>
                      <a:pt x="57407" y="116298"/>
                    </a:lnTo>
                    <a:lnTo>
                      <a:pt x="81666" y="118799"/>
                    </a:lnTo>
                    <a:lnTo>
                      <a:pt x="126342" y="11237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7" name="Freeform 136"/>
              <p:cNvSpPr/>
              <p:nvPr/>
            </p:nvSpPr>
            <p:spPr>
              <a:xfrm>
                <a:off x="5426848" y="2435109"/>
                <a:ext cx="31587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84229">
                    <a:moveTo>
                      <a:pt x="0" y="0"/>
                    </a:moveTo>
                    <a:lnTo>
                      <a:pt x="21331" y="60874"/>
                    </a:lnTo>
                    <a:lnTo>
                      <a:pt x="31586" y="842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8" name="Freeform 137"/>
              <p:cNvSpPr/>
              <p:nvPr/>
            </p:nvSpPr>
            <p:spPr>
              <a:xfrm>
                <a:off x="5426848" y="236141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Freeform 138"/>
              <p:cNvSpPr/>
              <p:nvPr/>
            </p:nvSpPr>
            <p:spPr>
              <a:xfrm>
                <a:off x="5511076" y="2412839"/>
                <a:ext cx="115815" cy="9597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95971">
                    <a:moveTo>
                      <a:pt x="0" y="64384"/>
                    </a:moveTo>
                    <a:lnTo>
                      <a:pt x="5589" y="81152"/>
                    </a:lnTo>
                    <a:lnTo>
                      <a:pt x="7236" y="80242"/>
                    </a:lnTo>
                    <a:lnTo>
                      <a:pt x="13749" y="17226"/>
                    </a:lnTo>
                    <a:lnTo>
                      <a:pt x="27168" y="3261"/>
                    </a:lnTo>
                    <a:lnTo>
                      <a:pt x="35659" y="239"/>
                    </a:lnTo>
                    <a:lnTo>
                      <a:pt x="54453" y="0"/>
                    </a:lnTo>
                    <a:lnTo>
                      <a:pt x="62038" y="3914"/>
                    </a:lnTo>
                    <a:lnTo>
                      <a:pt x="97767" y="47782"/>
                    </a:lnTo>
                    <a:lnTo>
                      <a:pt x="111903" y="80082"/>
                    </a:lnTo>
                    <a:lnTo>
                      <a:pt x="115814" y="959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Freeform 139"/>
              <p:cNvSpPr/>
              <p:nvPr/>
            </p:nvSpPr>
            <p:spPr>
              <a:xfrm>
                <a:off x="5690061" y="2403246"/>
                <a:ext cx="162536" cy="323571"/>
              </a:xfrm>
              <a:custGeom>
                <a:avLst/>
                <a:gdLst/>
                <a:ahLst/>
                <a:cxnLst/>
                <a:rect l="0" t="0" r="0" b="0"/>
                <a:pathLst>
                  <a:path w="162536" h="323571">
                    <a:moveTo>
                      <a:pt x="94756" y="52920"/>
                    </a:moveTo>
                    <a:lnTo>
                      <a:pt x="94756" y="30564"/>
                    </a:lnTo>
                    <a:lnTo>
                      <a:pt x="91247" y="21638"/>
                    </a:lnTo>
                    <a:lnTo>
                      <a:pt x="77988" y="5482"/>
                    </a:lnTo>
                    <a:lnTo>
                      <a:pt x="69540" y="1408"/>
                    </a:lnTo>
                    <a:lnTo>
                      <a:pt x="50794" y="0"/>
                    </a:lnTo>
                    <a:lnTo>
                      <a:pt x="33883" y="6393"/>
                    </a:lnTo>
                    <a:lnTo>
                      <a:pt x="26098" y="11374"/>
                    </a:lnTo>
                    <a:lnTo>
                      <a:pt x="14329" y="29386"/>
                    </a:lnTo>
                    <a:lnTo>
                      <a:pt x="7538" y="51819"/>
                    </a:lnTo>
                    <a:lnTo>
                      <a:pt x="8419" y="73488"/>
                    </a:lnTo>
                    <a:lnTo>
                      <a:pt x="12631" y="81840"/>
                    </a:lnTo>
                    <a:lnTo>
                      <a:pt x="26671" y="94240"/>
                    </a:lnTo>
                    <a:lnTo>
                      <a:pt x="35328" y="96844"/>
                    </a:lnTo>
                    <a:lnTo>
                      <a:pt x="54306" y="96619"/>
                    </a:lnTo>
                    <a:lnTo>
                      <a:pt x="71319" y="86380"/>
                    </a:lnTo>
                    <a:lnTo>
                      <a:pt x="79132" y="78736"/>
                    </a:lnTo>
                    <a:lnTo>
                      <a:pt x="86680" y="75980"/>
                    </a:lnTo>
                    <a:lnTo>
                      <a:pt x="94051" y="76482"/>
                    </a:lnTo>
                    <a:lnTo>
                      <a:pt x="101305" y="79157"/>
                    </a:lnTo>
                    <a:lnTo>
                      <a:pt x="106141" y="85619"/>
                    </a:lnTo>
                    <a:lnTo>
                      <a:pt x="130605" y="148791"/>
                    </a:lnTo>
                    <a:lnTo>
                      <a:pt x="150546" y="209377"/>
                    </a:lnTo>
                    <a:lnTo>
                      <a:pt x="162535" y="252671"/>
                    </a:lnTo>
                    <a:lnTo>
                      <a:pt x="160755" y="273890"/>
                    </a:lnTo>
                    <a:lnTo>
                      <a:pt x="152945" y="291899"/>
                    </a:lnTo>
                    <a:lnTo>
                      <a:pt x="147586" y="299977"/>
                    </a:lnTo>
                    <a:lnTo>
                      <a:pt x="132274" y="312072"/>
                    </a:lnTo>
                    <a:lnTo>
                      <a:pt x="112601" y="320177"/>
                    </a:lnTo>
                    <a:lnTo>
                      <a:pt x="74047" y="323570"/>
                    </a:lnTo>
                    <a:lnTo>
                      <a:pt x="21689" y="317949"/>
                    </a:lnTo>
                    <a:lnTo>
                      <a:pt x="0" y="31613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Freeform 140"/>
              <p:cNvSpPr/>
              <p:nvPr/>
            </p:nvSpPr>
            <p:spPr>
              <a:xfrm>
                <a:off x="6050570" y="2319296"/>
                <a:ext cx="176899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76899" h="178985">
                    <a:moveTo>
                      <a:pt x="134331" y="0"/>
                    </a:moveTo>
                    <a:lnTo>
                      <a:pt x="75713" y="0"/>
                    </a:lnTo>
                    <a:lnTo>
                      <a:pt x="64836" y="3509"/>
                    </a:lnTo>
                    <a:lnTo>
                      <a:pt x="15684" y="45469"/>
                    </a:lnTo>
                    <a:lnTo>
                      <a:pt x="1270" y="59593"/>
                    </a:lnTo>
                    <a:lnTo>
                      <a:pt x="0" y="65465"/>
                    </a:lnTo>
                    <a:lnTo>
                      <a:pt x="2662" y="70549"/>
                    </a:lnTo>
                    <a:lnTo>
                      <a:pt x="7947" y="75109"/>
                    </a:lnTo>
                    <a:lnTo>
                      <a:pt x="29417" y="77056"/>
                    </a:lnTo>
                    <a:lnTo>
                      <a:pt x="68149" y="77814"/>
                    </a:lnTo>
                    <a:lnTo>
                      <a:pt x="129472" y="85723"/>
                    </a:lnTo>
                    <a:lnTo>
                      <a:pt x="156418" y="100789"/>
                    </a:lnTo>
                    <a:lnTo>
                      <a:pt x="171833" y="113425"/>
                    </a:lnTo>
                    <a:lnTo>
                      <a:pt x="175710" y="121240"/>
                    </a:lnTo>
                    <a:lnTo>
                      <a:pt x="176898" y="139282"/>
                    </a:lnTo>
                    <a:lnTo>
                      <a:pt x="173237" y="146667"/>
                    </a:lnTo>
                    <a:lnTo>
                      <a:pt x="159811" y="157992"/>
                    </a:lnTo>
                    <a:lnTo>
                      <a:pt x="126933" y="170945"/>
                    </a:lnTo>
                    <a:lnTo>
                      <a:pt x="72596" y="177926"/>
                    </a:lnTo>
                    <a:lnTo>
                      <a:pt x="60631" y="1789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Freeform 141"/>
              <p:cNvSpPr/>
              <p:nvPr/>
            </p:nvSpPr>
            <p:spPr>
              <a:xfrm>
                <a:off x="6279657" y="2356306"/>
                <a:ext cx="126342" cy="124633"/>
              </a:xfrm>
              <a:custGeom>
                <a:avLst/>
                <a:gdLst/>
                <a:ahLst/>
                <a:cxnLst/>
                <a:rect l="0" t="0" r="0" b="0"/>
                <a:pathLst>
                  <a:path w="126342" h="124633">
                    <a:moveTo>
                      <a:pt x="0" y="68275"/>
                    </a:moveTo>
                    <a:lnTo>
                      <a:pt x="42691" y="65155"/>
                    </a:lnTo>
                    <a:lnTo>
                      <a:pt x="93662" y="49147"/>
                    </a:lnTo>
                    <a:lnTo>
                      <a:pt x="110258" y="37937"/>
                    </a:lnTo>
                    <a:lnTo>
                      <a:pt x="114449" y="30502"/>
                    </a:lnTo>
                    <a:lnTo>
                      <a:pt x="115986" y="12882"/>
                    </a:lnTo>
                    <a:lnTo>
                      <a:pt x="110079" y="6780"/>
                    </a:lnTo>
                    <a:lnTo>
                      <a:pt x="87918" y="0"/>
                    </a:lnTo>
                    <a:lnTo>
                      <a:pt x="77329" y="531"/>
                    </a:lnTo>
                    <a:lnTo>
                      <a:pt x="59325" y="7361"/>
                    </a:lnTo>
                    <a:lnTo>
                      <a:pt x="36035" y="24360"/>
                    </a:lnTo>
                    <a:lnTo>
                      <a:pt x="14316" y="55393"/>
                    </a:lnTo>
                    <a:lnTo>
                      <a:pt x="9482" y="77758"/>
                    </a:lnTo>
                    <a:lnTo>
                      <a:pt x="9830" y="88635"/>
                    </a:lnTo>
                    <a:lnTo>
                      <a:pt x="13572" y="97056"/>
                    </a:lnTo>
                    <a:lnTo>
                      <a:pt x="27089" y="109533"/>
                    </a:lnTo>
                    <a:lnTo>
                      <a:pt x="54430" y="123133"/>
                    </a:lnTo>
                    <a:lnTo>
                      <a:pt x="74493" y="124632"/>
                    </a:lnTo>
                    <a:lnTo>
                      <a:pt x="126341" y="11038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Freeform 142"/>
              <p:cNvSpPr/>
              <p:nvPr/>
            </p:nvSpPr>
            <p:spPr>
              <a:xfrm>
                <a:off x="6461933" y="2203482"/>
                <a:ext cx="4935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49351" h="273742">
                    <a:moveTo>
                      <a:pt x="7236" y="0"/>
                    </a:moveTo>
                    <a:lnTo>
                      <a:pt x="0" y="27557"/>
                    </a:lnTo>
                    <a:lnTo>
                      <a:pt x="477" y="80659"/>
                    </a:lnTo>
                    <a:lnTo>
                      <a:pt x="11490" y="131227"/>
                    </a:lnTo>
                    <a:lnTo>
                      <a:pt x="24930" y="185106"/>
                    </a:lnTo>
                    <a:lnTo>
                      <a:pt x="42350" y="241575"/>
                    </a:lnTo>
                    <a:lnTo>
                      <a:pt x="49350" y="27374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Freeform 143"/>
              <p:cNvSpPr/>
              <p:nvPr/>
            </p:nvSpPr>
            <p:spPr>
              <a:xfrm>
                <a:off x="6567243" y="2350298"/>
                <a:ext cx="101969" cy="119334"/>
              </a:xfrm>
              <a:custGeom>
                <a:avLst/>
                <a:gdLst/>
                <a:ahLst/>
                <a:cxnLst/>
                <a:rect l="0" t="0" r="0" b="0"/>
                <a:pathLst>
                  <a:path w="101969" h="119334">
                    <a:moveTo>
                      <a:pt x="7211" y="53226"/>
                    </a:moveTo>
                    <a:lnTo>
                      <a:pt x="49903" y="50106"/>
                    </a:lnTo>
                    <a:lnTo>
                      <a:pt x="60239" y="47637"/>
                    </a:lnTo>
                    <a:lnTo>
                      <a:pt x="77962" y="35534"/>
                    </a:lnTo>
                    <a:lnTo>
                      <a:pt x="85964" y="27393"/>
                    </a:lnTo>
                    <a:lnTo>
                      <a:pt x="88959" y="19627"/>
                    </a:lnTo>
                    <a:lnTo>
                      <a:pt x="88615" y="12109"/>
                    </a:lnTo>
                    <a:lnTo>
                      <a:pt x="86047" y="4758"/>
                    </a:lnTo>
                    <a:lnTo>
                      <a:pt x="79655" y="1027"/>
                    </a:lnTo>
                    <a:lnTo>
                      <a:pt x="60076" y="0"/>
                    </a:lnTo>
                    <a:lnTo>
                      <a:pt x="28334" y="11589"/>
                    </a:lnTo>
                    <a:lnTo>
                      <a:pt x="13479" y="26532"/>
                    </a:lnTo>
                    <a:lnTo>
                      <a:pt x="4148" y="46041"/>
                    </a:lnTo>
                    <a:lnTo>
                      <a:pt x="0" y="70310"/>
                    </a:lnTo>
                    <a:lnTo>
                      <a:pt x="2404" y="80993"/>
                    </a:lnTo>
                    <a:lnTo>
                      <a:pt x="14432" y="99102"/>
                    </a:lnTo>
                    <a:lnTo>
                      <a:pt x="40937" y="116862"/>
                    </a:lnTo>
                    <a:lnTo>
                      <a:pt x="60805" y="119333"/>
                    </a:lnTo>
                    <a:lnTo>
                      <a:pt x="78993" y="116532"/>
                    </a:lnTo>
                    <a:lnTo>
                      <a:pt x="101968" y="1058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Freeform 144"/>
              <p:cNvSpPr/>
              <p:nvPr/>
            </p:nvSpPr>
            <p:spPr>
              <a:xfrm>
                <a:off x="6756588" y="2345292"/>
                <a:ext cx="112665" cy="134554"/>
              </a:xfrm>
              <a:custGeom>
                <a:avLst/>
                <a:gdLst/>
                <a:ahLst/>
                <a:cxnLst/>
                <a:rect l="0" t="0" r="0" b="0"/>
                <a:pathLst>
                  <a:path w="112665" h="134554">
                    <a:moveTo>
                      <a:pt x="70550" y="5589"/>
                    </a:moveTo>
                    <a:lnTo>
                      <a:pt x="53783" y="0"/>
                    </a:lnTo>
                    <a:lnTo>
                      <a:pt x="36191" y="3495"/>
                    </a:lnTo>
                    <a:lnTo>
                      <a:pt x="26587" y="7703"/>
                    </a:lnTo>
                    <a:lnTo>
                      <a:pt x="12797" y="21737"/>
                    </a:lnTo>
                    <a:lnTo>
                      <a:pt x="3938" y="40842"/>
                    </a:lnTo>
                    <a:lnTo>
                      <a:pt x="0" y="64931"/>
                    </a:lnTo>
                    <a:lnTo>
                      <a:pt x="4490" y="88116"/>
                    </a:lnTo>
                    <a:lnTo>
                      <a:pt x="8962" y="99211"/>
                    </a:lnTo>
                    <a:lnTo>
                      <a:pt x="23291" y="114659"/>
                    </a:lnTo>
                    <a:lnTo>
                      <a:pt x="61085" y="134109"/>
                    </a:lnTo>
                    <a:lnTo>
                      <a:pt x="70089" y="134553"/>
                    </a:lnTo>
                    <a:lnTo>
                      <a:pt x="86333" y="128807"/>
                    </a:lnTo>
                    <a:lnTo>
                      <a:pt x="112664" y="11087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6921895" y="2214011"/>
                <a:ext cx="42115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263213">
                    <a:moveTo>
                      <a:pt x="0" y="0"/>
                    </a:moveTo>
                    <a:lnTo>
                      <a:pt x="3119" y="57264"/>
                    </a:lnTo>
                    <a:lnTo>
                      <a:pt x="11452" y="106654"/>
                    </a:lnTo>
                    <a:lnTo>
                      <a:pt x="21330" y="155214"/>
                    </a:lnTo>
                    <a:lnTo>
                      <a:pt x="35149" y="213543"/>
                    </a:lnTo>
                    <a:lnTo>
                      <a:pt x="42114" y="2632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6848195" y="2319296"/>
                <a:ext cx="1684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">
                    <a:moveTo>
                      <a:pt x="168456" y="0"/>
                    </a:moveTo>
                    <a:lnTo>
                      <a:pt x="109839" y="0"/>
                    </a:lnTo>
                    <a:lnTo>
                      <a:pt x="55665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7058765" y="2366325"/>
                <a:ext cx="147400" cy="12142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21428">
                    <a:moveTo>
                      <a:pt x="0" y="37199"/>
                    </a:moveTo>
                    <a:lnTo>
                      <a:pt x="42692" y="40318"/>
                    </a:lnTo>
                    <a:lnTo>
                      <a:pt x="63428" y="43265"/>
                    </a:lnTo>
                    <a:lnTo>
                      <a:pt x="115847" y="32640"/>
                    </a:lnTo>
                    <a:lnTo>
                      <a:pt x="121685" y="27140"/>
                    </a:lnTo>
                    <a:lnTo>
                      <a:pt x="124407" y="19965"/>
                    </a:lnTo>
                    <a:lnTo>
                      <a:pt x="125052" y="11672"/>
                    </a:lnTo>
                    <a:lnTo>
                      <a:pt x="120802" y="6143"/>
                    </a:lnTo>
                    <a:lnTo>
                      <a:pt x="103603" y="0"/>
                    </a:lnTo>
                    <a:lnTo>
                      <a:pt x="73201" y="2130"/>
                    </a:lnTo>
                    <a:lnTo>
                      <a:pt x="55541" y="13424"/>
                    </a:lnTo>
                    <a:lnTo>
                      <a:pt x="41062" y="30142"/>
                    </a:lnTo>
                    <a:lnTo>
                      <a:pt x="30728" y="49270"/>
                    </a:lnTo>
                    <a:lnTo>
                      <a:pt x="28476" y="69470"/>
                    </a:lnTo>
                    <a:lnTo>
                      <a:pt x="32543" y="88976"/>
                    </a:lnTo>
                    <a:lnTo>
                      <a:pt x="42149" y="105445"/>
                    </a:lnTo>
                    <a:lnTo>
                      <a:pt x="50326" y="110772"/>
                    </a:lnTo>
                    <a:lnTo>
                      <a:pt x="84192" y="118270"/>
                    </a:lnTo>
                    <a:lnTo>
                      <a:pt x="147399" y="1214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7286537" y="2216983"/>
                <a:ext cx="130198" cy="319997"/>
              </a:xfrm>
              <a:custGeom>
                <a:avLst/>
                <a:gdLst/>
                <a:ahLst/>
                <a:cxnLst/>
                <a:rect l="0" t="0" r="0" b="0"/>
                <a:pathLst>
                  <a:path w="130198" h="319997">
                    <a:moveTo>
                      <a:pt x="98612" y="207598"/>
                    </a:moveTo>
                    <a:lnTo>
                      <a:pt x="93022" y="190830"/>
                    </a:lnTo>
                    <a:lnTo>
                      <a:pt x="86696" y="187061"/>
                    </a:lnTo>
                    <a:lnTo>
                      <a:pt x="67190" y="185992"/>
                    </a:lnTo>
                    <a:lnTo>
                      <a:pt x="35489" y="197557"/>
                    </a:lnTo>
                    <a:lnTo>
                      <a:pt x="20644" y="212494"/>
                    </a:lnTo>
                    <a:lnTo>
                      <a:pt x="5710" y="243754"/>
                    </a:lnTo>
                    <a:lnTo>
                      <a:pt x="0" y="268121"/>
                    </a:lnTo>
                    <a:lnTo>
                      <a:pt x="1362" y="290649"/>
                    </a:lnTo>
                    <a:lnTo>
                      <a:pt x="5703" y="299230"/>
                    </a:lnTo>
                    <a:lnTo>
                      <a:pt x="19884" y="311884"/>
                    </a:lnTo>
                    <a:lnTo>
                      <a:pt x="41005" y="318288"/>
                    </a:lnTo>
                    <a:lnTo>
                      <a:pt x="53188" y="319996"/>
                    </a:lnTo>
                    <a:lnTo>
                      <a:pt x="63650" y="317625"/>
                    </a:lnTo>
                    <a:lnTo>
                      <a:pt x="81514" y="305632"/>
                    </a:lnTo>
                    <a:lnTo>
                      <a:pt x="94131" y="285484"/>
                    </a:lnTo>
                    <a:lnTo>
                      <a:pt x="115570" y="226867"/>
                    </a:lnTo>
                    <a:lnTo>
                      <a:pt x="126960" y="166864"/>
                    </a:lnTo>
                    <a:lnTo>
                      <a:pt x="126118" y="123779"/>
                    </a:lnTo>
                    <a:lnTo>
                      <a:pt x="115353" y="67299"/>
                    </a:lnTo>
                    <a:lnTo>
                      <a:pt x="100792" y="20657"/>
                    </a:lnTo>
                    <a:lnTo>
                      <a:pt x="89443" y="3240"/>
                    </a:lnTo>
                    <a:lnTo>
                      <a:pt x="83140" y="0"/>
                    </a:lnTo>
                    <a:lnTo>
                      <a:pt x="76599" y="179"/>
                    </a:lnTo>
                    <a:lnTo>
                      <a:pt x="69899" y="2638"/>
                    </a:lnTo>
                    <a:lnTo>
                      <a:pt x="59334" y="17849"/>
                    </a:lnTo>
                    <a:lnTo>
                      <a:pt x="54880" y="28456"/>
                    </a:lnTo>
                    <a:lnTo>
                      <a:pt x="54965" y="86338"/>
                    </a:lnTo>
                    <a:lnTo>
                      <a:pt x="59314" y="140925"/>
                    </a:lnTo>
                    <a:lnTo>
                      <a:pt x="81652" y="203844"/>
                    </a:lnTo>
                    <a:lnTo>
                      <a:pt x="107326" y="259746"/>
                    </a:lnTo>
                    <a:lnTo>
                      <a:pt x="130197" y="29182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7652353" y="2355109"/>
                <a:ext cx="206579" cy="153665"/>
              </a:xfrm>
              <a:custGeom>
                <a:avLst/>
                <a:gdLst/>
                <a:ahLst/>
                <a:cxnLst/>
                <a:rect l="0" t="0" r="0" b="0"/>
                <a:pathLst>
                  <a:path w="206579" h="153665">
                    <a:moveTo>
                      <a:pt x="143407" y="48415"/>
                    </a:moveTo>
                    <a:lnTo>
                      <a:pt x="114099" y="10041"/>
                    </a:lnTo>
                    <a:lnTo>
                      <a:pt x="94506" y="2114"/>
                    </a:lnTo>
                    <a:lnTo>
                      <a:pt x="82730" y="0"/>
                    </a:lnTo>
                    <a:lnTo>
                      <a:pt x="63407" y="3891"/>
                    </a:lnTo>
                    <a:lnTo>
                      <a:pt x="31938" y="25452"/>
                    </a:lnTo>
                    <a:lnTo>
                      <a:pt x="10294" y="45381"/>
                    </a:lnTo>
                    <a:lnTo>
                      <a:pt x="2358" y="68513"/>
                    </a:lnTo>
                    <a:lnTo>
                      <a:pt x="0" y="95952"/>
                    </a:lnTo>
                    <a:lnTo>
                      <a:pt x="2851" y="119845"/>
                    </a:lnTo>
                    <a:lnTo>
                      <a:pt x="11138" y="139043"/>
                    </a:lnTo>
                    <a:lnTo>
                      <a:pt x="16623" y="147438"/>
                    </a:lnTo>
                    <a:lnTo>
                      <a:pt x="24959" y="151865"/>
                    </a:lnTo>
                    <a:lnTo>
                      <a:pt x="46700" y="153664"/>
                    </a:lnTo>
                    <a:lnTo>
                      <a:pt x="56709" y="150167"/>
                    </a:lnTo>
                    <a:lnTo>
                      <a:pt x="74069" y="136922"/>
                    </a:lnTo>
                    <a:lnTo>
                      <a:pt x="118607" y="79452"/>
                    </a:lnTo>
                    <a:lnTo>
                      <a:pt x="124534" y="76125"/>
                    </a:lnTo>
                    <a:lnTo>
                      <a:pt x="129655" y="77417"/>
                    </a:lnTo>
                    <a:lnTo>
                      <a:pt x="134239" y="81788"/>
                    </a:lnTo>
                    <a:lnTo>
                      <a:pt x="162845" y="128135"/>
                    </a:lnTo>
                    <a:lnTo>
                      <a:pt x="178953" y="136489"/>
                    </a:lnTo>
                    <a:lnTo>
                      <a:pt x="206578" y="1431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7882183" y="2203482"/>
                <a:ext cx="29391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29391" h="263214">
                    <a:moveTo>
                      <a:pt x="8333" y="0"/>
                    </a:moveTo>
                    <a:lnTo>
                      <a:pt x="0" y="37478"/>
                    </a:lnTo>
                    <a:lnTo>
                      <a:pt x="3828" y="94491"/>
                    </a:lnTo>
                    <a:lnTo>
                      <a:pt x="6999" y="144851"/>
                    </a:lnTo>
                    <a:lnTo>
                      <a:pt x="16475" y="204694"/>
                    </a:lnTo>
                    <a:lnTo>
                      <a:pt x="29390" y="2632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7795760" y="2287710"/>
                <a:ext cx="168457" cy="42116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42116">
                    <a:moveTo>
                      <a:pt x="168456" y="0"/>
                    </a:moveTo>
                    <a:lnTo>
                      <a:pt x="107345" y="17959"/>
                    </a:lnTo>
                    <a:lnTo>
                      <a:pt x="47324" y="29560"/>
                    </a:lnTo>
                    <a:lnTo>
                      <a:pt x="0" y="4211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8192751" y="2329825"/>
                <a:ext cx="139963" cy="164464"/>
              </a:xfrm>
              <a:custGeom>
                <a:avLst/>
                <a:gdLst/>
                <a:ahLst/>
                <a:cxnLst/>
                <a:rect l="0" t="0" r="0" b="0"/>
                <a:pathLst>
                  <a:path w="139963" h="164464">
                    <a:moveTo>
                      <a:pt x="13620" y="42113"/>
                    </a:moveTo>
                    <a:lnTo>
                      <a:pt x="19209" y="100730"/>
                    </a:lnTo>
                    <a:lnTo>
                      <a:pt x="32749" y="145329"/>
                    </a:lnTo>
                    <a:lnTo>
                      <a:pt x="45544" y="164463"/>
                    </a:lnTo>
                    <a:lnTo>
                      <a:pt x="15732" y="111227"/>
                    </a:lnTo>
                    <a:lnTo>
                      <a:pt x="0" y="64344"/>
                    </a:lnTo>
                    <a:lnTo>
                      <a:pt x="2107" y="42635"/>
                    </a:lnTo>
                    <a:lnTo>
                      <a:pt x="5945" y="31933"/>
                    </a:lnTo>
                    <a:lnTo>
                      <a:pt x="19568" y="16922"/>
                    </a:lnTo>
                    <a:lnTo>
                      <a:pt x="28114" y="11281"/>
                    </a:lnTo>
                    <a:lnTo>
                      <a:pt x="68088" y="3342"/>
                    </a:lnTo>
                    <a:lnTo>
                      <a:pt x="127262" y="440"/>
                    </a:lnTo>
                    <a:lnTo>
                      <a:pt x="139962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8374729" y="2375733"/>
                <a:ext cx="189612" cy="110381"/>
              </a:xfrm>
              <a:custGeom>
                <a:avLst/>
                <a:gdLst/>
                <a:ahLst/>
                <a:cxnLst/>
                <a:rect l="0" t="0" r="0" b="0"/>
                <a:pathLst>
                  <a:path w="189612" h="110381">
                    <a:moveTo>
                      <a:pt x="126440" y="38320"/>
                    </a:moveTo>
                    <a:lnTo>
                      <a:pt x="97132" y="9011"/>
                    </a:lnTo>
                    <a:lnTo>
                      <a:pt x="77539" y="1897"/>
                    </a:lnTo>
                    <a:lnTo>
                      <a:pt x="65764" y="0"/>
                    </a:lnTo>
                    <a:lnTo>
                      <a:pt x="43321" y="4131"/>
                    </a:lnTo>
                    <a:lnTo>
                      <a:pt x="22818" y="14936"/>
                    </a:lnTo>
                    <a:lnTo>
                      <a:pt x="5907" y="31436"/>
                    </a:lnTo>
                    <a:lnTo>
                      <a:pt x="1631" y="41919"/>
                    </a:lnTo>
                    <a:lnTo>
                      <a:pt x="0" y="66046"/>
                    </a:lnTo>
                    <a:lnTo>
                      <a:pt x="11247" y="100347"/>
                    </a:lnTo>
                    <a:lnTo>
                      <a:pt x="18059" y="106577"/>
                    </a:lnTo>
                    <a:lnTo>
                      <a:pt x="26110" y="109561"/>
                    </a:lnTo>
                    <a:lnTo>
                      <a:pt x="34987" y="110380"/>
                    </a:lnTo>
                    <a:lnTo>
                      <a:pt x="54209" y="105052"/>
                    </a:lnTo>
                    <a:lnTo>
                      <a:pt x="64248" y="100355"/>
                    </a:lnTo>
                    <a:lnTo>
                      <a:pt x="78522" y="85778"/>
                    </a:lnTo>
                    <a:lnTo>
                      <a:pt x="97218" y="47824"/>
                    </a:lnTo>
                    <a:lnTo>
                      <a:pt x="101110" y="45826"/>
                    </a:lnTo>
                    <a:lnTo>
                      <a:pt x="104874" y="49173"/>
                    </a:lnTo>
                    <a:lnTo>
                      <a:pt x="124910" y="76988"/>
                    </a:lnTo>
                    <a:lnTo>
                      <a:pt x="150163" y="98000"/>
                    </a:lnTo>
                    <a:lnTo>
                      <a:pt x="158633" y="101503"/>
                    </a:lnTo>
                    <a:lnTo>
                      <a:pt x="189611" y="10149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8568803" y="2355792"/>
                <a:ext cx="142937" cy="142728"/>
              </a:xfrm>
              <a:custGeom>
                <a:avLst/>
                <a:gdLst/>
                <a:ahLst/>
                <a:cxnLst/>
                <a:rect l="0" t="0" r="0" b="0"/>
                <a:pathLst>
                  <a:path w="142937" h="142728">
                    <a:moveTo>
                      <a:pt x="6066" y="16146"/>
                    </a:moveTo>
                    <a:lnTo>
                      <a:pt x="0" y="48599"/>
                    </a:lnTo>
                    <a:lnTo>
                      <a:pt x="10625" y="100489"/>
                    </a:lnTo>
                    <a:lnTo>
                      <a:pt x="14826" y="137583"/>
                    </a:lnTo>
                    <a:lnTo>
                      <a:pt x="14245" y="142727"/>
                    </a:lnTo>
                    <a:lnTo>
                      <a:pt x="12689" y="142648"/>
                    </a:lnTo>
                    <a:lnTo>
                      <a:pt x="10481" y="139085"/>
                    </a:lnTo>
                    <a:lnTo>
                      <a:pt x="6647" y="87087"/>
                    </a:lnTo>
                    <a:lnTo>
                      <a:pt x="9357" y="50034"/>
                    </a:lnTo>
                    <a:lnTo>
                      <a:pt x="15717" y="28868"/>
                    </a:lnTo>
                    <a:lnTo>
                      <a:pt x="26343" y="11662"/>
                    </a:lnTo>
                    <a:lnTo>
                      <a:pt x="34792" y="6138"/>
                    </a:lnTo>
                    <a:lnTo>
                      <a:pt x="56658" y="0"/>
                    </a:lnTo>
                    <a:lnTo>
                      <a:pt x="66700" y="703"/>
                    </a:lnTo>
                    <a:lnTo>
                      <a:pt x="84097" y="7723"/>
                    </a:lnTo>
                    <a:lnTo>
                      <a:pt x="99628" y="24881"/>
                    </a:lnTo>
                    <a:lnTo>
                      <a:pt x="127355" y="79081"/>
                    </a:lnTo>
                    <a:lnTo>
                      <a:pt x="142936" y="12143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8767264" y="2256896"/>
                <a:ext cx="144517" cy="262929"/>
              </a:xfrm>
              <a:custGeom>
                <a:avLst/>
                <a:gdLst/>
                <a:ahLst/>
                <a:cxnLst/>
                <a:rect l="0" t="0" r="0" b="0"/>
                <a:pathLst>
                  <a:path w="144517" h="262929">
                    <a:moveTo>
                      <a:pt x="81346" y="157157"/>
                    </a:moveTo>
                    <a:lnTo>
                      <a:pt x="75756" y="140389"/>
                    </a:lnTo>
                    <a:lnTo>
                      <a:pt x="69431" y="135450"/>
                    </a:lnTo>
                    <a:lnTo>
                      <a:pt x="49924" y="129961"/>
                    </a:lnTo>
                    <a:lnTo>
                      <a:pt x="40510" y="132007"/>
                    </a:lnTo>
                    <a:lnTo>
                      <a:pt x="23812" y="143639"/>
                    </a:lnTo>
                    <a:lnTo>
                      <a:pt x="6847" y="169919"/>
                    </a:lnTo>
                    <a:lnTo>
                      <a:pt x="0" y="205522"/>
                    </a:lnTo>
                    <a:lnTo>
                      <a:pt x="4637" y="228955"/>
                    </a:lnTo>
                    <a:lnTo>
                      <a:pt x="9149" y="240117"/>
                    </a:lnTo>
                    <a:lnTo>
                      <a:pt x="23522" y="255639"/>
                    </a:lnTo>
                    <a:lnTo>
                      <a:pt x="32268" y="261416"/>
                    </a:lnTo>
                    <a:lnTo>
                      <a:pt x="40438" y="262928"/>
                    </a:lnTo>
                    <a:lnTo>
                      <a:pt x="48225" y="261596"/>
                    </a:lnTo>
                    <a:lnTo>
                      <a:pt x="55756" y="258368"/>
                    </a:lnTo>
                    <a:lnTo>
                      <a:pt x="67243" y="245423"/>
                    </a:lnTo>
                    <a:lnTo>
                      <a:pt x="91560" y="185053"/>
                    </a:lnTo>
                    <a:lnTo>
                      <a:pt x="100261" y="131861"/>
                    </a:lnTo>
                    <a:lnTo>
                      <a:pt x="101979" y="76294"/>
                    </a:lnTo>
                    <a:lnTo>
                      <a:pt x="102319" y="20258"/>
                    </a:lnTo>
                    <a:lnTo>
                      <a:pt x="101196" y="386"/>
                    </a:lnTo>
                    <a:lnTo>
                      <a:pt x="99258" y="0"/>
                    </a:lnTo>
                    <a:lnTo>
                      <a:pt x="96797" y="3253"/>
                    </a:lnTo>
                    <a:lnTo>
                      <a:pt x="92522" y="63045"/>
                    </a:lnTo>
                    <a:lnTo>
                      <a:pt x="97591" y="118679"/>
                    </a:lnTo>
                    <a:lnTo>
                      <a:pt x="113222" y="177306"/>
                    </a:lnTo>
                    <a:lnTo>
                      <a:pt x="121250" y="196527"/>
                    </a:lnTo>
                    <a:lnTo>
                      <a:pt x="144516" y="2203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8947532" y="2361410"/>
                <a:ext cx="101120" cy="157725"/>
              </a:xfrm>
              <a:custGeom>
                <a:avLst/>
                <a:gdLst/>
                <a:ahLst/>
                <a:cxnLst/>
                <a:rect l="0" t="0" r="0" b="0"/>
                <a:pathLst>
                  <a:path w="101120" h="157725">
                    <a:moveTo>
                      <a:pt x="90591" y="42114"/>
                    </a:moveTo>
                    <a:lnTo>
                      <a:pt x="73823" y="36525"/>
                    </a:lnTo>
                    <a:lnTo>
                      <a:pt x="66544" y="37218"/>
                    </a:lnTo>
                    <a:lnTo>
                      <a:pt x="52217" y="44227"/>
                    </a:lnTo>
                    <a:lnTo>
                      <a:pt x="23956" y="68961"/>
                    </a:lnTo>
                    <a:lnTo>
                      <a:pt x="9892" y="86801"/>
                    </a:lnTo>
                    <a:lnTo>
                      <a:pt x="2082" y="109548"/>
                    </a:lnTo>
                    <a:lnTo>
                      <a:pt x="0" y="122165"/>
                    </a:lnTo>
                    <a:lnTo>
                      <a:pt x="3924" y="142423"/>
                    </a:lnTo>
                    <a:lnTo>
                      <a:pt x="8246" y="151101"/>
                    </a:lnTo>
                    <a:lnTo>
                      <a:pt x="15808" y="155716"/>
                    </a:lnTo>
                    <a:lnTo>
                      <a:pt x="36687" y="157724"/>
                    </a:lnTo>
                    <a:lnTo>
                      <a:pt x="58445" y="151598"/>
                    </a:lnTo>
                    <a:lnTo>
                      <a:pt x="69160" y="146689"/>
                    </a:lnTo>
                    <a:lnTo>
                      <a:pt x="84186" y="128756"/>
                    </a:lnTo>
                    <a:lnTo>
                      <a:pt x="93593" y="105188"/>
                    </a:lnTo>
                    <a:lnTo>
                      <a:pt x="97719" y="66782"/>
                    </a:lnTo>
                    <a:lnTo>
                      <a:pt x="95465" y="24890"/>
                    </a:lnTo>
                    <a:lnTo>
                      <a:pt x="101119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9101294" y="2379536"/>
                <a:ext cx="256086" cy="143009"/>
              </a:xfrm>
              <a:custGeom>
                <a:avLst/>
                <a:gdLst/>
                <a:ahLst/>
                <a:cxnLst/>
                <a:rect l="0" t="0" r="0" b="0"/>
                <a:pathLst>
                  <a:path w="256086" h="143009">
                    <a:moveTo>
                      <a:pt x="0" y="118744"/>
                    </a:moveTo>
                    <a:lnTo>
                      <a:pt x="0" y="143008"/>
                    </a:lnTo>
                    <a:lnTo>
                      <a:pt x="1169" y="80633"/>
                    </a:lnTo>
                    <a:lnTo>
                      <a:pt x="9575" y="40512"/>
                    </a:lnTo>
                    <a:lnTo>
                      <a:pt x="20243" y="21193"/>
                    </a:lnTo>
                    <a:lnTo>
                      <a:pt x="26364" y="17445"/>
                    </a:lnTo>
                    <a:lnTo>
                      <a:pt x="32784" y="17287"/>
                    </a:lnTo>
                    <a:lnTo>
                      <a:pt x="46156" y="23349"/>
                    </a:lnTo>
                    <a:lnTo>
                      <a:pt x="59898" y="33843"/>
                    </a:lnTo>
                    <a:lnTo>
                      <a:pt x="86614" y="75284"/>
                    </a:lnTo>
                    <a:lnTo>
                      <a:pt x="96207" y="97089"/>
                    </a:lnTo>
                    <a:lnTo>
                      <a:pt x="99233" y="98458"/>
                    </a:lnTo>
                    <a:lnTo>
                      <a:pt x="101250" y="93522"/>
                    </a:lnTo>
                    <a:lnTo>
                      <a:pt x="110077" y="49162"/>
                    </a:lnTo>
                    <a:lnTo>
                      <a:pt x="125292" y="20268"/>
                    </a:lnTo>
                    <a:lnTo>
                      <a:pt x="141083" y="7517"/>
                    </a:lnTo>
                    <a:lnTo>
                      <a:pt x="150207" y="2479"/>
                    </a:lnTo>
                    <a:lnTo>
                      <a:pt x="169704" y="0"/>
                    </a:lnTo>
                    <a:lnTo>
                      <a:pt x="179817" y="977"/>
                    </a:lnTo>
                    <a:lnTo>
                      <a:pt x="187728" y="5138"/>
                    </a:lnTo>
                    <a:lnTo>
                      <a:pt x="238918" y="68062"/>
                    </a:lnTo>
                    <a:lnTo>
                      <a:pt x="254194" y="98268"/>
                    </a:lnTo>
                    <a:lnTo>
                      <a:pt x="256085" y="115883"/>
                    </a:lnTo>
                    <a:lnTo>
                      <a:pt x="252683" y="13980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71" name="Group 170"/>
          <p:cNvGrpSpPr/>
          <p:nvPr/>
        </p:nvGrpSpPr>
        <p:grpSpPr>
          <a:xfrm>
            <a:off x="962692" y="2334235"/>
            <a:ext cx="2143215" cy="489572"/>
            <a:chOff x="962692" y="2334235"/>
            <a:chExt cx="2143215" cy="489572"/>
          </a:xfrm>
        </p:grpSpPr>
        <p:sp>
          <p:nvSpPr>
            <p:cNvPr id="161" name="Freeform 160"/>
            <p:cNvSpPr/>
            <p:nvPr/>
          </p:nvSpPr>
          <p:spPr>
            <a:xfrm>
              <a:off x="962692" y="2537367"/>
              <a:ext cx="209726" cy="197120"/>
            </a:xfrm>
            <a:custGeom>
              <a:avLst/>
              <a:gdLst/>
              <a:ahLst/>
              <a:cxnLst/>
              <a:rect l="0" t="0" r="0" b="0"/>
              <a:pathLst>
                <a:path w="209726" h="197120">
                  <a:moveTo>
                    <a:pt x="100686" y="0"/>
                  </a:moveTo>
                  <a:lnTo>
                    <a:pt x="76639" y="9576"/>
                  </a:lnTo>
                  <a:lnTo>
                    <a:pt x="26815" y="48496"/>
                  </a:lnTo>
                  <a:lnTo>
                    <a:pt x="10923" y="71077"/>
                  </a:lnTo>
                  <a:lnTo>
                    <a:pt x="0" y="110097"/>
                  </a:lnTo>
                  <a:lnTo>
                    <a:pt x="3684" y="134330"/>
                  </a:lnTo>
                  <a:lnTo>
                    <a:pt x="18912" y="164584"/>
                  </a:lnTo>
                  <a:lnTo>
                    <a:pt x="32756" y="179604"/>
                  </a:lnTo>
                  <a:lnTo>
                    <a:pt x="50608" y="190178"/>
                  </a:lnTo>
                  <a:lnTo>
                    <a:pt x="85978" y="197119"/>
                  </a:lnTo>
                  <a:lnTo>
                    <a:pt x="106237" y="192504"/>
                  </a:lnTo>
                  <a:lnTo>
                    <a:pt x="164344" y="157266"/>
                  </a:lnTo>
                  <a:lnTo>
                    <a:pt x="182791" y="142426"/>
                  </a:lnTo>
                  <a:lnTo>
                    <a:pt x="204165" y="104303"/>
                  </a:lnTo>
                  <a:lnTo>
                    <a:pt x="208276" y="94102"/>
                  </a:lnTo>
                  <a:lnTo>
                    <a:pt x="209725" y="70289"/>
                  </a:lnTo>
                  <a:lnTo>
                    <a:pt x="205300" y="46448"/>
                  </a:lnTo>
                  <a:lnTo>
                    <a:pt x="195534" y="28053"/>
                  </a:lnTo>
                  <a:lnTo>
                    <a:pt x="180275" y="15198"/>
                  </a:lnTo>
                  <a:lnTo>
                    <a:pt x="162965" y="6755"/>
                  </a:lnTo>
                  <a:lnTo>
                    <a:pt x="1322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257286" y="2341495"/>
              <a:ext cx="153533" cy="377249"/>
            </a:xfrm>
            <a:custGeom>
              <a:avLst/>
              <a:gdLst/>
              <a:ahLst/>
              <a:cxnLst/>
              <a:rect l="0" t="0" r="0" b="0"/>
              <a:pathLst>
                <a:path w="153533" h="377249">
                  <a:moveTo>
                    <a:pt x="111418" y="259043"/>
                  </a:moveTo>
                  <a:lnTo>
                    <a:pt x="101843" y="234997"/>
                  </a:lnTo>
                  <a:lnTo>
                    <a:pt x="91175" y="220670"/>
                  </a:lnTo>
                  <a:lnTo>
                    <a:pt x="72396" y="212743"/>
                  </a:lnTo>
                  <a:lnTo>
                    <a:pt x="60837" y="210629"/>
                  </a:lnTo>
                  <a:lnTo>
                    <a:pt x="50791" y="212729"/>
                  </a:lnTo>
                  <a:lnTo>
                    <a:pt x="33390" y="224421"/>
                  </a:lnTo>
                  <a:lnTo>
                    <a:pt x="10440" y="250735"/>
                  </a:lnTo>
                  <a:lnTo>
                    <a:pt x="2198" y="273678"/>
                  </a:lnTo>
                  <a:lnTo>
                    <a:pt x="0" y="286347"/>
                  </a:lnTo>
                  <a:lnTo>
                    <a:pt x="3797" y="309783"/>
                  </a:lnTo>
                  <a:lnTo>
                    <a:pt x="25299" y="353424"/>
                  </a:lnTo>
                  <a:lnTo>
                    <a:pt x="41558" y="368451"/>
                  </a:lnTo>
                  <a:lnTo>
                    <a:pt x="50806" y="374096"/>
                  </a:lnTo>
                  <a:lnTo>
                    <a:pt x="70442" y="377248"/>
                  </a:lnTo>
                  <a:lnTo>
                    <a:pt x="80591" y="376451"/>
                  </a:lnTo>
                  <a:lnTo>
                    <a:pt x="98107" y="366207"/>
                  </a:lnTo>
                  <a:lnTo>
                    <a:pt x="112521" y="348786"/>
                  </a:lnTo>
                  <a:lnTo>
                    <a:pt x="135206" y="291586"/>
                  </a:lnTo>
                  <a:lnTo>
                    <a:pt x="148699" y="239129"/>
                  </a:lnTo>
                  <a:lnTo>
                    <a:pt x="150930" y="190622"/>
                  </a:lnTo>
                  <a:lnTo>
                    <a:pt x="145872" y="140374"/>
                  </a:lnTo>
                  <a:lnTo>
                    <a:pt x="137331" y="80881"/>
                  </a:lnTo>
                  <a:lnTo>
                    <a:pt x="114397" y="19553"/>
                  </a:lnTo>
                  <a:lnTo>
                    <a:pt x="102604" y="2085"/>
                  </a:lnTo>
                  <a:lnTo>
                    <a:pt x="97353" y="0"/>
                  </a:lnTo>
                  <a:lnTo>
                    <a:pt x="92683" y="2120"/>
                  </a:lnTo>
                  <a:lnTo>
                    <a:pt x="88399" y="7043"/>
                  </a:lnTo>
                  <a:lnTo>
                    <a:pt x="86760" y="24990"/>
                  </a:lnTo>
                  <a:lnTo>
                    <a:pt x="89887" y="88145"/>
                  </a:lnTo>
                  <a:lnTo>
                    <a:pt x="90267" y="143441"/>
                  </a:lnTo>
                  <a:lnTo>
                    <a:pt x="95932" y="205013"/>
                  </a:lnTo>
                  <a:lnTo>
                    <a:pt x="109486" y="255520"/>
                  </a:lnTo>
                  <a:lnTo>
                    <a:pt x="153532" y="3116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529462" y="2334235"/>
              <a:ext cx="144570" cy="372045"/>
            </a:xfrm>
            <a:custGeom>
              <a:avLst/>
              <a:gdLst/>
              <a:ahLst/>
              <a:cxnLst/>
              <a:rect l="0" t="0" r="0" b="0"/>
              <a:pathLst>
                <a:path w="144570" h="372045">
                  <a:moveTo>
                    <a:pt x="91926" y="287360"/>
                  </a:moveTo>
                  <a:lnTo>
                    <a:pt x="91926" y="265004"/>
                  </a:lnTo>
                  <a:lnTo>
                    <a:pt x="88417" y="256078"/>
                  </a:lnTo>
                  <a:lnTo>
                    <a:pt x="75159" y="239922"/>
                  </a:lnTo>
                  <a:lnTo>
                    <a:pt x="66710" y="235848"/>
                  </a:lnTo>
                  <a:lnTo>
                    <a:pt x="47964" y="234440"/>
                  </a:lnTo>
                  <a:lnTo>
                    <a:pt x="31053" y="240834"/>
                  </a:lnTo>
                  <a:lnTo>
                    <a:pt x="23268" y="245814"/>
                  </a:lnTo>
                  <a:lnTo>
                    <a:pt x="11499" y="263826"/>
                  </a:lnTo>
                  <a:lnTo>
                    <a:pt x="3538" y="287429"/>
                  </a:lnTo>
                  <a:lnTo>
                    <a:pt x="0" y="313517"/>
                  </a:lnTo>
                  <a:lnTo>
                    <a:pt x="4667" y="334471"/>
                  </a:lnTo>
                  <a:lnTo>
                    <a:pt x="26727" y="366986"/>
                  </a:lnTo>
                  <a:lnTo>
                    <a:pt x="34422" y="370860"/>
                  </a:lnTo>
                  <a:lnTo>
                    <a:pt x="52331" y="372044"/>
                  </a:lnTo>
                  <a:lnTo>
                    <a:pt x="60850" y="368383"/>
                  </a:lnTo>
                  <a:lnTo>
                    <a:pt x="84018" y="346462"/>
                  </a:lnTo>
                  <a:lnTo>
                    <a:pt x="104531" y="316571"/>
                  </a:lnTo>
                  <a:lnTo>
                    <a:pt x="117368" y="278598"/>
                  </a:lnTo>
                  <a:lnTo>
                    <a:pt x="122298" y="220726"/>
                  </a:lnTo>
                  <a:lnTo>
                    <a:pt x="123272" y="158904"/>
                  </a:lnTo>
                  <a:lnTo>
                    <a:pt x="116229" y="101633"/>
                  </a:lnTo>
                  <a:lnTo>
                    <a:pt x="111605" y="60494"/>
                  </a:lnTo>
                  <a:lnTo>
                    <a:pt x="89391" y="3718"/>
                  </a:lnTo>
                  <a:lnTo>
                    <a:pt x="85556" y="0"/>
                  </a:lnTo>
                  <a:lnTo>
                    <a:pt x="81831" y="1030"/>
                  </a:lnTo>
                  <a:lnTo>
                    <a:pt x="78177" y="5227"/>
                  </a:lnTo>
                  <a:lnTo>
                    <a:pt x="73034" y="33490"/>
                  </a:lnTo>
                  <a:lnTo>
                    <a:pt x="71511" y="82678"/>
                  </a:lnTo>
                  <a:lnTo>
                    <a:pt x="76648" y="130527"/>
                  </a:lnTo>
                  <a:lnTo>
                    <a:pt x="85580" y="179930"/>
                  </a:lnTo>
                  <a:lnTo>
                    <a:pt x="99078" y="240620"/>
                  </a:lnTo>
                  <a:lnTo>
                    <a:pt x="113009" y="294549"/>
                  </a:lnTo>
                  <a:lnTo>
                    <a:pt x="116510" y="306191"/>
                  </a:lnTo>
                  <a:lnTo>
                    <a:pt x="121184" y="313952"/>
                  </a:lnTo>
                  <a:lnTo>
                    <a:pt x="126639" y="319126"/>
                  </a:lnTo>
                  <a:lnTo>
                    <a:pt x="144569" y="329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747518" y="2521250"/>
              <a:ext cx="158179" cy="178014"/>
            </a:xfrm>
            <a:custGeom>
              <a:avLst/>
              <a:gdLst/>
              <a:ahLst/>
              <a:cxnLst/>
              <a:rect l="0" t="0" r="0" b="0"/>
              <a:pathLst>
                <a:path w="158179" h="178014">
                  <a:moveTo>
                    <a:pt x="105497" y="5589"/>
                  </a:moveTo>
                  <a:lnTo>
                    <a:pt x="88729" y="0"/>
                  </a:lnTo>
                  <a:lnTo>
                    <a:pt x="71139" y="375"/>
                  </a:lnTo>
                  <a:lnTo>
                    <a:pt x="51622" y="5612"/>
                  </a:lnTo>
                  <a:lnTo>
                    <a:pt x="31250" y="15737"/>
                  </a:lnTo>
                  <a:lnTo>
                    <a:pt x="5639" y="40182"/>
                  </a:lnTo>
                  <a:lnTo>
                    <a:pt x="1490" y="49707"/>
                  </a:lnTo>
                  <a:lnTo>
                    <a:pt x="0" y="69651"/>
                  </a:lnTo>
                  <a:lnTo>
                    <a:pt x="4750" y="76373"/>
                  </a:lnTo>
                  <a:lnTo>
                    <a:pt x="12596" y="80854"/>
                  </a:lnTo>
                  <a:lnTo>
                    <a:pt x="32622" y="84664"/>
                  </a:lnTo>
                  <a:lnTo>
                    <a:pt x="90138" y="80227"/>
                  </a:lnTo>
                  <a:lnTo>
                    <a:pt x="125123" y="85156"/>
                  </a:lnTo>
                  <a:lnTo>
                    <a:pt x="152126" y="99614"/>
                  </a:lnTo>
                  <a:lnTo>
                    <a:pt x="156470" y="106877"/>
                  </a:lnTo>
                  <a:lnTo>
                    <a:pt x="158178" y="124305"/>
                  </a:lnTo>
                  <a:lnTo>
                    <a:pt x="154655" y="132696"/>
                  </a:lnTo>
                  <a:lnTo>
                    <a:pt x="141383" y="148259"/>
                  </a:lnTo>
                  <a:lnTo>
                    <a:pt x="114180" y="164585"/>
                  </a:lnTo>
                  <a:lnTo>
                    <a:pt x="83894" y="176831"/>
                  </a:lnTo>
                  <a:lnTo>
                    <a:pt x="66260" y="178013"/>
                  </a:lnTo>
                  <a:lnTo>
                    <a:pt x="4232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144041" y="2494799"/>
              <a:ext cx="224871" cy="170520"/>
            </a:xfrm>
            <a:custGeom>
              <a:avLst/>
              <a:gdLst/>
              <a:ahLst/>
              <a:cxnLst/>
              <a:rect l="0" t="0" r="0" b="0"/>
              <a:pathLst>
                <a:path w="224871" h="170520">
                  <a:moveTo>
                    <a:pt x="130114" y="63626"/>
                  </a:moveTo>
                  <a:lnTo>
                    <a:pt x="114473" y="45645"/>
                  </a:lnTo>
                  <a:lnTo>
                    <a:pt x="89681" y="5062"/>
                  </a:lnTo>
                  <a:lnTo>
                    <a:pt x="82102" y="1187"/>
                  </a:lnTo>
                  <a:lnTo>
                    <a:pt x="64322" y="0"/>
                  </a:lnTo>
                  <a:lnTo>
                    <a:pt x="34581" y="11498"/>
                  </a:lnTo>
                  <a:lnTo>
                    <a:pt x="20195" y="26420"/>
                  </a:lnTo>
                  <a:lnTo>
                    <a:pt x="1427" y="64595"/>
                  </a:lnTo>
                  <a:lnTo>
                    <a:pt x="0" y="88233"/>
                  </a:lnTo>
                  <a:lnTo>
                    <a:pt x="8616" y="141536"/>
                  </a:lnTo>
                  <a:lnTo>
                    <a:pt x="14021" y="151831"/>
                  </a:lnTo>
                  <a:lnTo>
                    <a:pt x="29384" y="166389"/>
                  </a:lnTo>
                  <a:lnTo>
                    <a:pt x="51030" y="170519"/>
                  </a:lnTo>
                  <a:lnTo>
                    <a:pt x="63353" y="169983"/>
                  </a:lnTo>
                  <a:lnTo>
                    <a:pt x="73909" y="166116"/>
                  </a:lnTo>
                  <a:lnTo>
                    <a:pt x="91876" y="152461"/>
                  </a:lnTo>
                  <a:lnTo>
                    <a:pt x="109555" y="125042"/>
                  </a:lnTo>
                  <a:lnTo>
                    <a:pt x="122203" y="94691"/>
                  </a:lnTo>
                  <a:lnTo>
                    <a:pt x="126010" y="92525"/>
                  </a:lnTo>
                  <a:lnTo>
                    <a:pt x="129718" y="95760"/>
                  </a:lnTo>
                  <a:lnTo>
                    <a:pt x="149663" y="128985"/>
                  </a:lnTo>
                  <a:lnTo>
                    <a:pt x="174901" y="153441"/>
                  </a:lnTo>
                  <a:lnTo>
                    <a:pt x="194473" y="162035"/>
                  </a:lnTo>
                  <a:lnTo>
                    <a:pt x="224870" y="168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316269" y="2499915"/>
              <a:ext cx="205677" cy="323892"/>
            </a:xfrm>
            <a:custGeom>
              <a:avLst/>
              <a:gdLst/>
              <a:ahLst/>
              <a:cxnLst/>
              <a:rect l="0" t="0" r="0" b="0"/>
              <a:pathLst>
                <a:path w="205677" h="323892">
                  <a:moveTo>
                    <a:pt x="168456" y="58510"/>
                  </a:moveTo>
                  <a:lnTo>
                    <a:pt x="168456" y="36153"/>
                  </a:lnTo>
                  <a:lnTo>
                    <a:pt x="164946" y="27227"/>
                  </a:lnTo>
                  <a:lnTo>
                    <a:pt x="151688" y="11071"/>
                  </a:lnTo>
                  <a:lnTo>
                    <a:pt x="130978" y="2331"/>
                  </a:lnTo>
                  <a:lnTo>
                    <a:pt x="118904" y="0"/>
                  </a:lnTo>
                  <a:lnTo>
                    <a:pt x="108515" y="786"/>
                  </a:lnTo>
                  <a:lnTo>
                    <a:pt x="90733" y="7898"/>
                  </a:lnTo>
                  <a:lnTo>
                    <a:pt x="67568" y="30645"/>
                  </a:lnTo>
                  <a:lnTo>
                    <a:pt x="59276" y="52754"/>
                  </a:lnTo>
                  <a:lnTo>
                    <a:pt x="57065" y="65201"/>
                  </a:lnTo>
                  <a:lnTo>
                    <a:pt x="60847" y="88390"/>
                  </a:lnTo>
                  <a:lnTo>
                    <a:pt x="65131" y="99487"/>
                  </a:lnTo>
                  <a:lnTo>
                    <a:pt x="79250" y="114936"/>
                  </a:lnTo>
                  <a:lnTo>
                    <a:pt x="87928" y="120694"/>
                  </a:lnTo>
                  <a:lnTo>
                    <a:pt x="106930" y="123972"/>
                  </a:lnTo>
                  <a:lnTo>
                    <a:pt x="127073" y="120359"/>
                  </a:lnTo>
                  <a:lnTo>
                    <a:pt x="147724" y="110955"/>
                  </a:lnTo>
                  <a:lnTo>
                    <a:pt x="162361" y="95856"/>
                  </a:lnTo>
                  <a:lnTo>
                    <a:pt x="167902" y="86917"/>
                  </a:lnTo>
                  <a:lnTo>
                    <a:pt x="172766" y="86806"/>
                  </a:lnTo>
                  <a:lnTo>
                    <a:pt x="177179" y="92582"/>
                  </a:lnTo>
                  <a:lnTo>
                    <a:pt x="195124" y="151471"/>
                  </a:lnTo>
                  <a:lnTo>
                    <a:pt x="202190" y="206247"/>
                  </a:lnTo>
                  <a:lnTo>
                    <a:pt x="205676" y="234135"/>
                  </a:lnTo>
                  <a:lnTo>
                    <a:pt x="198381" y="287047"/>
                  </a:lnTo>
                  <a:lnTo>
                    <a:pt x="195425" y="298605"/>
                  </a:lnTo>
                  <a:lnTo>
                    <a:pt x="187605" y="307481"/>
                  </a:lnTo>
                  <a:lnTo>
                    <a:pt x="163319" y="320462"/>
                  </a:lnTo>
                  <a:lnTo>
                    <a:pt x="139267" y="323891"/>
                  </a:lnTo>
                  <a:lnTo>
                    <a:pt x="77308" y="320838"/>
                  </a:lnTo>
                  <a:lnTo>
                    <a:pt x="32298" y="313445"/>
                  </a:lnTo>
                  <a:lnTo>
                    <a:pt x="0" y="311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581900" y="2492112"/>
              <a:ext cx="208152" cy="150542"/>
            </a:xfrm>
            <a:custGeom>
              <a:avLst/>
              <a:gdLst/>
              <a:ahLst/>
              <a:cxnLst/>
              <a:rect l="0" t="0" r="0" b="0"/>
              <a:pathLst>
                <a:path w="208152" h="150542">
                  <a:moveTo>
                    <a:pt x="102866" y="66313"/>
                  </a:moveTo>
                  <a:lnTo>
                    <a:pt x="102866" y="43956"/>
                  </a:lnTo>
                  <a:lnTo>
                    <a:pt x="96627" y="26740"/>
                  </a:lnTo>
                  <a:lnTo>
                    <a:pt x="91688" y="18874"/>
                  </a:lnTo>
                  <a:lnTo>
                    <a:pt x="76841" y="7014"/>
                  </a:lnTo>
                  <a:lnTo>
                    <a:pt x="67969" y="2214"/>
                  </a:lnTo>
                  <a:lnTo>
                    <a:pt x="48752" y="0"/>
                  </a:lnTo>
                  <a:lnTo>
                    <a:pt x="38714" y="1047"/>
                  </a:lnTo>
                  <a:lnTo>
                    <a:pt x="30852" y="5254"/>
                  </a:lnTo>
                  <a:lnTo>
                    <a:pt x="18997" y="19288"/>
                  </a:lnTo>
                  <a:lnTo>
                    <a:pt x="5746" y="46920"/>
                  </a:lnTo>
                  <a:lnTo>
                    <a:pt x="0" y="82923"/>
                  </a:lnTo>
                  <a:lnTo>
                    <a:pt x="3887" y="117638"/>
                  </a:lnTo>
                  <a:lnTo>
                    <a:pt x="8804" y="126266"/>
                  </a:lnTo>
                  <a:lnTo>
                    <a:pt x="23626" y="138972"/>
                  </a:lnTo>
                  <a:lnTo>
                    <a:pt x="45032" y="142279"/>
                  </a:lnTo>
                  <a:lnTo>
                    <a:pt x="68973" y="138680"/>
                  </a:lnTo>
                  <a:lnTo>
                    <a:pt x="91312" y="129281"/>
                  </a:lnTo>
                  <a:lnTo>
                    <a:pt x="106700" y="111066"/>
                  </a:lnTo>
                  <a:lnTo>
                    <a:pt x="112441" y="99658"/>
                  </a:lnTo>
                  <a:lnTo>
                    <a:pt x="118608" y="95562"/>
                  </a:lnTo>
                  <a:lnTo>
                    <a:pt x="125059" y="96340"/>
                  </a:lnTo>
                  <a:lnTo>
                    <a:pt x="187124" y="144535"/>
                  </a:lnTo>
                  <a:lnTo>
                    <a:pt x="208151" y="150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832165" y="2526839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8334" y="37478"/>
                  </a:lnTo>
                  <a:lnTo>
                    <a:pt x="18645" y="94146"/>
                  </a:lnTo>
                  <a:lnTo>
                    <a:pt x="28683" y="12427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32165" y="2432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958507" y="2505206"/>
              <a:ext cx="147400" cy="147976"/>
            </a:xfrm>
            <a:custGeom>
              <a:avLst/>
              <a:gdLst/>
              <a:ahLst/>
              <a:cxnLst/>
              <a:rect l="0" t="0" r="0" b="0"/>
              <a:pathLst>
                <a:path w="147400" h="147976">
                  <a:moveTo>
                    <a:pt x="0" y="42690"/>
                  </a:moveTo>
                  <a:lnTo>
                    <a:pt x="15619" y="97929"/>
                  </a:lnTo>
                  <a:lnTo>
                    <a:pt x="11430" y="55958"/>
                  </a:lnTo>
                  <a:lnTo>
                    <a:pt x="16385" y="22445"/>
                  </a:lnTo>
                  <a:lnTo>
                    <a:pt x="21452" y="13985"/>
                  </a:lnTo>
                  <a:lnTo>
                    <a:pt x="36441" y="1466"/>
                  </a:lnTo>
                  <a:lnTo>
                    <a:pt x="45351" y="0"/>
                  </a:lnTo>
                  <a:lnTo>
                    <a:pt x="64610" y="4609"/>
                  </a:lnTo>
                  <a:lnTo>
                    <a:pt x="81748" y="17577"/>
                  </a:lnTo>
                  <a:lnTo>
                    <a:pt x="117827" y="64599"/>
                  </a:lnTo>
                  <a:lnTo>
                    <a:pt x="142281" y="124653"/>
                  </a:lnTo>
                  <a:lnTo>
                    <a:pt x="147399" y="147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915979" y="2305741"/>
            <a:ext cx="3327006" cy="463254"/>
            <a:chOff x="915979" y="2305741"/>
            <a:chExt cx="3327006" cy="463254"/>
          </a:xfrm>
        </p:grpSpPr>
        <p:sp>
          <p:nvSpPr>
            <p:cNvPr id="172" name="Freeform 171"/>
            <p:cNvSpPr/>
            <p:nvPr/>
          </p:nvSpPr>
          <p:spPr>
            <a:xfrm>
              <a:off x="3208736" y="2453139"/>
              <a:ext cx="149994" cy="175913"/>
            </a:xfrm>
            <a:custGeom>
              <a:avLst/>
              <a:gdLst/>
              <a:ahLst/>
              <a:cxnLst/>
              <a:rect l="0" t="0" r="0" b="0"/>
              <a:pathLst>
                <a:path w="149994" h="175913">
                  <a:moveTo>
                    <a:pt x="107740" y="0"/>
                  </a:moveTo>
                  <a:lnTo>
                    <a:pt x="65049" y="3120"/>
                  </a:lnTo>
                  <a:lnTo>
                    <a:pt x="23398" y="14655"/>
                  </a:lnTo>
                  <a:lnTo>
                    <a:pt x="15248" y="20298"/>
                  </a:lnTo>
                  <a:lnTo>
                    <a:pt x="3072" y="35928"/>
                  </a:lnTo>
                  <a:lnTo>
                    <a:pt x="0" y="54573"/>
                  </a:lnTo>
                  <a:lnTo>
                    <a:pt x="818" y="64458"/>
                  </a:lnTo>
                  <a:lnTo>
                    <a:pt x="4874" y="72218"/>
                  </a:lnTo>
                  <a:lnTo>
                    <a:pt x="18738" y="83960"/>
                  </a:lnTo>
                  <a:lnTo>
                    <a:pt x="74717" y="96455"/>
                  </a:lnTo>
                  <a:lnTo>
                    <a:pt x="127438" y="113698"/>
                  </a:lnTo>
                  <a:lnTo>
                    <a:pt x="144181" y="125012"/>
                  </a:lnTo>
                  <a:lnTo>
                    <a:pt x="148412" y="132475"/>
                  </a:lnTo>
                  <a:lnTo>
                    <a:pt x="149993" y="150125"/>
                  </a:lnTo>
                  <a:lnTo>
                    <a:pt x="146438" y="157405"/>
                  </a:lnTo>
                  <a:lnTo>
                    <a:pt x="133129" y="168614"/>
                  </a:lnTo>
                  <a:lnTo>
                    <a:pt x="100315" y="175912"/>
                  </a:lnTo>
                  <a:lnTo>
                    <a:pt x="44978" y="170247"/>
                  </a:lnTo>
                  <a:lnTo>
                    <a:pt x="1298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11233" y="230574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6"/>
                  </a:lnTo>
                  <a:lnTo>
                    <a:pt x="10722" y="214939"/>
                  </a:lnTo>
                  <a:lnTo>
                    <a:pt x="18669" y="27321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316476" y="2423017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9065"/>
                  </a:moveTo>
                  <a:lnTo>
                    <a:pt x="130896" y="0"/>
                  </a:lnTo>
                  <a:lnTo>
                    <a:pt x="75553" y="6062"/>
                  </a:lnTo>
                  <a:lnTo>
                    <a:pt x="21987" y="847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761745" y="2431451"/>
              <a:ext cx="186442" cy="179617"/>
            </a:xfrm>
            <a:custGeom>
              <a:avLst/>
              <a:gdLst/>
              <a:ahLst/>
              <a:cxnLst/>
              <a:rect l="0" t="0" r="0" b="0"/>
              <a:pathLst>
                <a:path w="186442" h="179617">
                  <a:moveTo>
                    <a:pt x="112742" y="74331"/>
                  </a:moveTo>
                  <a:lnTo>
                    <a:pt x="112742" y="51974"/>
                  </a:lnTo>
                  <a:lnTo>
                    <a:pt x="106502" y="34759"/>
                  </a:lnTo>
                  <a:lnTo>
                    <a:pt x="94761" y="19309"/>
                  </a:lnTo>
                  <a:lnTo>
                    <a:pt x="77844" y="4643"/>
                  </a:lnTo>
                  <a:lnTo>
                    <a:pt x="68420" y="966"/>
                  </a:lnTo>
                  <a:lnTo>
                    <a:pt x="48589" y="0"/>
                  </a:lnTo>
                  <a:lnTo>
                    <a:pt x="31197" y="6590"/>
                  </a:lnTo>
                  <a:lnTo>
                    <a:pt x="23284" y="11623"/>
                  </a:lnTo>
                  <a:lnTo>
                    <a:pt x="11371" y="26573"/>
                  </a:lnTo>
                  <a:lnTo>
                    <a:pt x="3347" y="46086"/>
                  </a:lnTo>
                  <a:lnTo>
                    <a:pt x="0" y="84550"/>
                  </a:lnTo>
                  <a:lnTo>
                    <a:pt x="7067" y="128961"/>
                  </a:lnTo>
                  <a:lnTo>
                    <a:pt x="17422" y="149694"/>
                  </a:lnTo>
                  <a:lnTo>
                    <a:pt x="32943" y="163588"/>
                  </a:lnTo>
                  <a:lnTo>
                    <a:pt x="41995" y="168930"/>
                  </a:lnTo>
                  <a:lnTo>
                    <a:pt x="61411" y="171747"/>
                  </a:lnTo>
                  <a:lnTo>
                    <a:pt x="71502" y="170861"/>
                  </a:lnTo>
                  <a:lnTo>
                    <a:pt x="79400" y="166760"/>
                  </a:lnTo>
                  <a:lnTo>
                    <a:pt x="91294" y="152845"/>
                  </a:lnTo>
                  <a:lnTo>
                    <a:pt x="104567" y="125281"/>
                  </a:lnTo>
                  <a:lnTo>
                    <a:pt x="110319" y="89297"/>
                  </a:lnTo>
                  <a:lnTo>
                    <a:pt x="109957" y="84308"/>
                  </a:lnTo>
                  <a:lnTo>
                    <a:pt x="108545" y="84492"/>
                  </a:lnTo>
                  <a:lnTo>
                    <a:pt x="106435" y="88124"/>
                  </a:lnTo>
                  <a:lnTo>
                    <a:pt x="107367" y="92885"/>
                  </a:lnTo>
                  <a:lnTo>
                    <a:pt x="142756" y="153762"/>
                  </a:lnTo>
                  <a:lnTo>
                    <a:pt x="186441" y="179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166489" y="2394908"/>
              <a:ext cx="76496" cy="89818"/>
            </a:xfrm>
            <a:custGeom>
              <a:avLst/>
              <a:gdLst/>
              <a:ahLst/>
              <a:cxnLst/>
              <a:rect l="0" t="0" r="0" b="0"/>
              <a:pathLst>
                <a:path w="76496" h="89818">
                  <a:moveTo>
                    <a:pt x="76495" y="5589"/>
                  </a:moveTo>
                  <a:lnTo>
                    <a:pt x="59728" y="0"/>
                  </a:lnTo>
                  <a:lnTo>
                    <a:pt x="42137" y="375"/>
                  </a:lnTo>
                  <a:lnTo>
                    <a:pt x="32532" y="2113"/>
                  </a:lnTo>
                  <a:lnTo>
                    <a:pt x="24960" y="6781"/>
                  </a:lnTo>
                  <a:lnTo>
                    <a:pt x="13426" y="21327"/>
                  </a:lnTo>
                  <a:lnTo>
                    <a:pt x="356" y="49246"/>
                  </a:lnTo>
                  <a:lnTo>
                    <a:pt x="0" y="58091"/>
                  </a:lnTo>
                  <a:lnTo>
                    <a:pt x="5842" y="74157"/>
                  </a:lnTo>
                  <a:lnTo>
                    <a:pt x="13118" y="82857"/>
                  </a:lnTo>
                  <a:lnTo>
                    <a:pt x="23853" y="89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15979" y="2737412"/>
              <a:ext cx="2600540" cy="31583"/>
            </a:xfrm>
            <a:custGeom>
              <a:avLst/>
              <a:gdLst/>
              <a:ahLst/>
              <a:cxnLst/>
              <a:rect l="0" t="0" r="0" b="0"/>
              <a:pathLst>
                <a:path w="2600540" h="31583">
                  <a:moveTo>
                    <a:pt x="2600539" y="31582"/>
                  </a:moveTo>
                  <a:lnTo>
                    <a:pt x="2557847" y="28463"/>
                  </a:lnTo>
                  <a:lnTo>
                    <a:pt x="2537111" y="25517"/>
                  </a:lnTo>
                  <a:lnTo>
                    <a:pt x="2479102" y="30553"/>
                  </a:lnTo>
                  <a:lnTo>
                    <a:pt x="2416241" y="31379"/>
                  </a:lnTo>
                  <a:lnTo>
                    <a:pt x="2366038" y="31522"/>
                  </a:lnTo>
                  <a:lnTo>
                    <a:pt x="2303440" y="31571"/>
                  </a:lnTo>
                  <a:lnTo>
                    <a:pt x="2252417" y="31579"/>
                  </a:lnTo>
                  <a:lnTo>
                    <a:pt x="2203374" y="28462"/>
                  </a:lnTo>
                  <a:lnTo>
                    <a:pt x="2144880" y="22517"/>
                  </a:lnTo>
                  <a:lnTo>
                    <a:pt x="2088266" y="20173"/>
                  </a:lnTo>
                  <a:lnTo>
                    <a:pt x="2032022" y="12778"/>
                  </a:lnTo>
                  <a:lnTo>
                    <a:pt x="1975852" y="10970"/>
                  </a:lnTo>
                  <a:lnTo>
                    <a:pt x="1918527" y="10613"/>
                  </a:lnTo>
                  <a:lnTo>
                    <a:pt x="1855211" y="7423"/>
                  </a:lnTo>
                  <a:lnTo>
                    <a:pt x="1797297" y="1464"/>
                  </a:lnTo>
                  <a:lnTo>
                    <a:pt x="1739627" y="287"/>
                  </a:lnTo>
                  <a:lnTo>
                    <a:pt x="1676243" y="54"/>
                  </a:lnTo>
                  <a:lnTo>
                    <a:pt x="1629453" y="14"/>
                  </a:lnTo>
                  <a:lnTo>
                    <a:pt x="1566829" y="0"/>
                  </a:lnTo>
                  <a:lnTo>
                    <a:pt x="1508229" y="1167"/>
                  </a:lnTo>
                  <a:lnTo>
                    <a:pt x="1459828" y="7233"/>
                  </a:lnTo>
                  <a:lnTo>
                    <a:pt x="1397839" y="9875"/>
                  </a:lnTo>
                  <a:lnTo>
                    <a:pt x="1346921" y="10333"/>
                  </a:lnTo>
                  <a:lnTo>
                    <a:pt x="1297909" y="10468"/>
                  </a:lnTo>
                  <a:lnTo>
                    <a:pt x="1250632" y="10509"/>
                  </a:lnTo>
                  <a:lnTo>
                    <a:pt x="1199579" y="10520"/>
                  </a:lnTo>
                  <a:lnTo>
                    <a:pt x="1147408" y="10524"/>
                  </a:lnTo>
                  <a:lnTo>
                    <a:pt x="1094905" y="10525"/>
                  </a:lnTo>
                  <a:lnTo>
                    <a:pt x="1045423" y="10525"/>
                  </a:lnTo>
                  <a:lnTo>
                    <a:pt x="998007" y="10525"/>
                  </a:lnTo>
                  <a:lnTo>
                    <a:pt x="946913" y="10525"/>
                  </a:lnTo>
                  <a:lnTo>
                    <a:pt x="894729" y="10525"/>
                  </a:lnTo>
                  <a:lnTo>
                    <a:pt x="845342" y="10525"/>
                  </a:lnTo>
                  <a:lnTo>
                    <a:pt x="797953" y="10525"/>
                  </a:lnTo>
                  <a:lnTo>
                    <a:pt x="735128" y="10525"/>
                  </a:lnTo>
                  <a:lnTo>
                    <a:pt x="680680" y="10525"/>
                  </a:lnTo>
                  <a:lnTo>
                    <a:pt x="625682" y="10525"/>
                  </a:lnTo>
                  <a:lnTo>
                    <a:pt x="572342" y="16115"/>
                  </a:lnTo>
                  <a:lnTo>
                    <a:pt x="519493" y="19591"/>
                  </a:lnTo>
                  <a:lnTo>
                    <a:pt x="461200" y="20621"/>
                  </a:lnTo>
                  <a:lnTo>
                    <a:pt x="410653" y="20926"/>
                  </a:lnTo>
                  <a:lnTo>
                    <a:pt x="357717" y="13793"/>
                  </a:lnTo>
                  <a:lnTo>
                    <a:pt x="309021" y="12663"/>
                  </a:lnTo>
                  <a:lnTo>
                    <a:pt x="254168" y="16878"/>
                  </a:lnTo>
                  <a:lnTo>
                    <a:pt x="196175" y="12127"/>
                  </a:lnTo>
                  <a:lnTo>
                    <a:pt x="146253" y="11000"/>
                  </a:lnTo>
                  <a:lnTo>
                    <a:pt x="94417" y="10666"/>
                  </a:lnTo>
                  <a:lnTo>
                    <a:pt x="45133" y="10567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442611" y="3305948"/>
            <a:ext cx="1853016" cy="759940"/>
            <a:chOff x="2442611" y="3305948"/>
            <a:chExt cx="1853016" cy="759940"/>
          </a:xfrm>
        </p:grpSpPr>
        <p:sp>
          <p:nvSpPr>
            <p:cNvPr id="179" name="Freeform 178"/>
            <p:cNvSpPr/>
            <p:nvPr/>
          </p:nvSpPr>
          <p:spPr>
            <a:xfrm>
              <a:off x="2603831" y="3305948"/>
              <a:ext cx="17765" cy="357970"/>
            </a:xfrm>
            <a:custGeom>
              <a:avLst/>
              <a:gdLst/>
              <a:ahLst/>
              <a:cxnLst/>
              <a:rect l="0" t="0" r="0" b="0"/>
              <a:pathLst>
                <a:path w="17765" h="357970">
                  <a:moveTo>
                    <a:pt x="7236" y="0"/>
                  </a:moveTo>
                  <a:lnTo>
                    <a:pt x="0" y="28725"/>
                  </a:lnTo>
                  <a:lnTo>
                    <a:pt x="477" y="92112"/>
                  </a:lnTo>
                  <a:lnTo>
                    <a:pt x="11490" y="150386"/>
                  </a:lnTo>
                  <a:lnTo>
                    <a:pt x="15905" y="198457"/>
                  </a:lnTo>
                  <a:lnTo>
                    <a:pt x="17397" y="258696"/>
                  </a:lnTo>
                  <a:lnTo>
                    <a:pt x="17692" y="315656"/>
                  </a:lnTo>
                  <a:lnTo>
                    <a:pt x="1776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761588" y="3305948"/>
              <a:ext cx="252825" cy="335793"/>
            </a:xfrm>
            <a:custGeom>
              <a:avLst/>
              <a:gdLst/>
              <a:ahLst/>
              <a:cxnLst/>
              <a:rect l="0" t="0" r="0" b="0"/>
              <a:pathLst>
                <a:path w="252825" h="335793">
                  <a:moveTo>
                    <a:pt x="217976" y="0"/>
                  </a:moveTo>
                  <a:lnTo>
                    <a:pt x="175285" y="3119"/>
                  </a:lnTo>
                  <a:lnTo>
                    <a:pt x="114738" y="9553"/>
                  </a:lnTo>
                  <a:lnTo>
                    <a:pt x="62880" y="7216"/>
                  </a:lnTo>
                  <a:lnTo>
                    <a:pt x="39080" y="4377"/>
                  </a:lnTo>
                  <a:lnTo>
                    <a:pt x="12905" y="7014"/>
                  </a:lnTo>
                  <a:lnTo>
                    <a:pt x="5223" y="12865"/>
                  </a:lnTo>
                  <a:lnTo>
                    <a:pt x="1272" y="21445"/>
                  </a:lnTo>
                  <a:lnTo>
                    <a:pt x="0" y="43456"/>
                  </a:lnTo>
                  <a:lnTo>
                    <a:pt x="5597" y="95715"/>
                  </a:lnTo>
                  <a:lnTo>
                    <a:pt x="12638" y="145509"/>
                  </a:lnTo>
                  <a:lnTo>
                    <a:pt x="15574" y="149648"/>
                  </a:lnTo>
                  <a:lnTo>
                    <a:pt x="18700" y="148898"/>
                  </a:lnTo>
                  <a:lnTo>
                    <a:pt x="21955" y="144889"/>
                  </a:lnTo>
                  <a:lnTo>
                    <a:pt x="52394" y="130049"/>
                  </a:lnTo>
                  <a:lnTo>
                    <a:pt x="83127" y="120551"/>
                  </a:lnTo>
                  <a:lnTo>
                    <a:pt x="121349" y="118387"/>
                  </a:lnTo>
                  <a:lnTo>
                    <a:pt x="161140" y="125804"/>
                  </a:lnTo>
                  <a:lnTo>
                    <a:pt x="194507" y="142300"/>
                  </a:lnTo>
                  <a:lnTo>
                    <a:pt x="234744" y="175728"/>
                  </a:lnTo>
                  <a:lnTo>
                    <a:pt x="250761" y="202196"/>
                  </a:lnTo>
                  <a:lnTo>
                    <a:pt x="252824" y="222056"/>
                  </a:lnTo>
                  <a:lnTo>
                    <a:pt x="248672" y="242581"/>
                  </a:lnTo>
                  <a:lnTo>
                    <a:pt x="239028" y="263401"/>
                  </a:lnTo>
                  <a:lnTo>
                    <a:pt x="214855" y="289265"/>
                  </a:lnTo>
                  <a:lnTo>
                    <a:pt x="160121" y="324159"/>
                  </a:lnTo>
                  <a:lnTo>
                    <a:pt x="135721" y="331244"/>
                  </a:lnTo>
                  <a:lnTo>
                    <a:pt x="77986" y="335792"/>
                  </a:lnTo>
                  <a:lnTo>
                    <a:pt x="1793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442611" y="3687169"/>
              <a:ext cx="673825" cy="29391"/>
            </a:xfrm>
            <a:custGeom>
              <a:avLst/>
              <a:gdLst/>
              <a:ahLst/>
              <a:cxnLst/>
              <a:rect l="0" t="0" r="0" b="0"/>
              <a:pathLst>
                <a:path w="673825" h="29391">
                  <a:moveTo>
                    <a:pt x="673824" y="8333"/>
                  </a:moveTo>
                  <a:lnTo>
                    <a:pt x="636346" y="0"/>
                  </a:lnTo>
                  <a:lnTo>
                    <a:pt x="601498" y="1575"/>
                  </a:lnTo>
                  <a:lnTo>
                    <a:pt x="538088" y="7443"/>
                  </a:lnTo>
                  <a:lnTo>
                    <a:pt x="489586" y="8069"/>
                  </a:lnTo>
                  <a:lnTo>
                    <a:pt x="438171" y="8255"/>
                  </a:lnTo>
                  <a:lnTo>
                    <a:pt x="384722" y="8310"/>
                  </a:lnTo>
                  <a:lnTo>
                    <a:pt x="326121" y="8326"/>
                  </a:lnTo>
                  <a:lnTo>
                    <a:pt x="273533" y="9501"/>
                  </a:lnTo>
                  <a:lnTo>
                    <a:pt x="216898" y="16666"/>
                  </a:lnTo>
                  <a:lnTo>
                    <a:pt x="167211" y="21331"/>
                  </a:lnTo>
                  <a:lnTo>
                    <a:pt x="118564" y="27002"/>
                  </a:lnTo>
                  <a:lnTo>
                    <a:pt x="60205" y="2891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684766" y="383237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5718" y="140291"/>
                  </a:lnTo>
                  <a:lnTo>
                    <a:pt x="8409" y="1941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781835" y="3826783"/>
              <a:ext cx="232590" cy="233868"/>
            </a:xfrm>
            <a:custGeom>
              <a:avLst/>
              <a:gdLst/>
              <a:ahLst/>
              <a:cxnLst/>
              <a:rect l="0" t="0" r="0" b="0"/>
              <a:pathLst>
                <a:path w="232590" h="233868">
                  <a:moveTo>
                    <a:pt x="134558" y="5590"/>
                  </a:moveTo>
                  <a:lnTo>
                    <a:pt x="117791" y="0"/>
                  </a:lnTo>
                  <a:lnTo>
                    <a:pt x="100200" y="376"/>
                  </a:lnTo>
                  <a:lnTo>
                    <a:pt x="90596" y="2114"/>
                  </a:lnTo>
                  <a:lnTo>
                    <a:pt x="60311" y="21327"/>
                  </a:lnTo>
                  <a:lnTo>
                    <a:pt x="28212" y="52025"/>
                  </a:lnTo>
                  <a:lnTo>
                    <a:pt x="5491" y="100915"/>
                  </a:lnTo>
                  <a:lnTo>
                    <a:pt x="0" y="137689"/>
                  </a:lnTo>
                  <a:lnTo>
                    <a:pt x="4955" y="161397"/>
                  </a:lnTo>
                  <a:lnTo>
                    <a:pt x="27199" y="205212"/>
                  </a:lnTo>
                  <a:lnTo>
                    <a:pt x="43559" y="220263"/>
                  </a:lnTo>
                  <a:lnTo>
                    <a:pt x="52835" y="225914"/>
                  </a:lnTo>
                  <a:lnTo>
                    <a:pt x="93837" y="233867"/>
                  </a:lnTo>
                  <a:lnTo>
                    <a:pt x="119970" y="229489"/>
                  </a:lnTo>
                  <a:lnTo>
                    <a:pt x="174968" y="207170"/>
                  </a:lnTo>
                  <a:lnTo>
                    <a:pt x="214590" y="162333"/>
                  </a:lnTo>
                  <a:lnTo>
                    <a:pt x="230541" y="131581"/>
                  </a:lnTo>
                  <a:lnTo>
                    <a:pt x="232589" y="107599"/>
                  </a:lnTo>
                  <a:lnTo>
                    <a:pt x="224372" y="59665"/>
                  </a:lnTo>
                  <a:lnTo>
                    <a:pt x="219001" y="50998"/>
                  </a:lnTo>
                  <a:lnTo>
                    <a:pt x="203674" y="38250"/>
                  </a:lnTo>
                  <a:lnTo>
                    <a:pt x="155615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400704" y="3674445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400704" y="374814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861592" y="3387062"/>
              <a:ext cx="276234" cy="275842"/>
            </a:xfrm>
            <a:custGeom>
              <a:avLst/>
              <a:gdLst/>
              <a:ahLst/>
              <a:cxnLst/>
              <a:rect l="0" t="0" r="0" b="0"/>
              <a:pathLst>
                <a:path w="276234" h="275842">
                  <a:moveTo>
                    <a:pt x="44480" y="3114"/>
                  </a:moveTo>
                  <a:lnTo>
                    <a:pt x="9734" y="56989"/>
                  </a:lnTo>
                  <a:lnTo>
                    <a:pt x="571" y="77361"/>
                  </a:lnTo>
                  <a:lnTo>
                    <a:pt x="0" y="81858"/>
                  </a:lnTo>
                  <a:lnTo>
                    <a:pt x="1958" y="82516"/>
                  </a:lnTo>
                  <a:lnTo>
                    <a:pt x="10374" y="77008"/>
                  </a:lnTo>
                  <a:lnTo>
                    <a:pt x="67792" y="27414"/>
                  </a:lnTo>
                  <a:lnTo>
                    <a:pt x="128906" y="197"/>
                  </a:lnTo>
                  <a:lnTo>
                    <a:pt x="139369" y="0"/>
                  </a:lnTo>
                  <a:lnTo>
                    <a:pt x="160352" y="6019"/>
                  </a:lnTo>
                  <a:lnTo>
                    <a:pt x="186307" y="22562"/>
                  </a:lnTo>
                  <a:lnTo>
                    <a:pt x="190504" y="31287"/>
                  </a:lnTo>
                  <a:lnTo>
                    <a:pt x="192048" y="53460"/>
                  </a:lnTo>
                  <a:lnTo>
                    <a:pt x="186340" y="86662"/>
                  </a:lnTo>
                  <a:lnTo>
                    <a:pt x="181167" y="95077"/>
                  </a:lnTo>
                  <a:lnTo>
                    <a:pt x="135003" y="132320"/>
                  </a:lnTo>
                  <a:lnTo>
                    <a:pt x="116298" y="141647"/>
                  </a:lnTo>
                  <a:lnTo>
                    <a:pt x="112246" y="141093"/>
                  </a:lnTo>
                  <a:lnTo>
                    <a:pt x="111884" y="137214"/>
                  </a:lnTo>
                  <a:lnTo>
                    <a:pt x="113983" y="131118"/>
                  </a:lnTo>
                  <a:lnTo>
                    <a:pt x="120061" y="127055"/>
                  </a:lnTo>
                  <a:lnTo>
                    <a:pt x="139293" y="122540"/>
                  </a:lnTo>
                  <a:lnTo>
                    <a:pt x="188597" y="128046"/>
                  </a:lnTo>
                  <a:lnTo>
                    <a:pt x="233345" y="143519"/>
                  </a:lnTo>
                  <a:lnTo>
                    <a:pt x="253592" y="156763"/>
                  </a:lnTo>
                  <a:lnTo>
                    <a:pt x="270390" y="174348"/>
                  </a:lnTo>
                  <a:lnTo>
                    <a:pt x="274635" y="185120"/>
                  </a:lnTo>
                  <a:lnTo>
                    <a:pt x="276233" y="209568"/>
                  </a:lnTo>
                  <a:lnTo>
                    <a:pt x="270555" y="244050"/>
                  </a:lnTo>
                  <a:lnTo>
                    <a:pt x="265387" y="252645"/>
                  </a:lnTo>
                  <a:lnTo>
                    <a:pt x="250286" y="265315"/>
                  </a:lnTo>
                  <a:lnTo>
                    <a:pt x="228756" y="271726"/>
                  </a:lnTo>
                  <a:lnTo>
                    <a:pt x="176807" y="275841"/>
                  </a:lnTo>
                  <a:lnTo>
                    <a:pt x="115419" y="275484"/>
                  </a:lnTo>
                  <a:lnTo>
                    <a:pt x="70191" y="268482"/>
                  </a:lnTo>
                  <a:lnTo>
                    <a:pt x="44480" y="266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800787" y="3684974"/>
              <a:ext cx="484312" cy="31586"/>
            </a:xfrm>
            <a:custGeom>
              <a:avLst/>
              <a:gdLst/>
              <a:ahLst/>
              <a:cxnLst/>
              <a:rect l="0" t="0" r="0" b="0"/>
              <a:pathLst>
                <a:path w="484312" h="31586">
                  <a:moveTo>
                    <a:pt x="484311" y="31585"/>
                  </a:moveTo>
                  <a:lnTo>
                    <a:pt x="429266" y="14797"/>
                  </a:lnTo>
                  <a:lnTo>
                    <a:pt x="377858" y="11371"/>
                  </a:lnTo>
                  <a:lnTo>
                    <a:pt x="317054" y="10694"/>
                  </a:lnTo>
                  <a:lnTo>
                    <a:pt x="255954" y="10561"/>
                  </a:lnTo>
                  <a:lnTo>
                    <a:pt x="205950" y="10538"/>
                  </a:lnTo>
                  <a:lnTo>
                    <a:pt x="155259" y="10531"/>
                  </a:lnTo>
                  <a:lnTo>
                    <a:pt x="92496" y="10529"/>
                  </a:lnTo>
                  <a:lnTo>
                    <a:pt x="35299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967264" y="3775724"/>
              <a:ext cx="328363" cy="290164"/>
            </a:xfrm>
            <a:custGeom>
              <a:avLst/>
              <a:gdLst/>
              <a:ahLst/>
              <a:cxnLst/>
              <a:rect l="0" t="0" r="0" b="0"/>
              <a:pathLst>
                <a:path w="328363" h="290164">
                  <a:moveTo>
                    <a:pt x="23036" y="67177"/>
                  </a:moveTo>
                  <a:lnTo>
                    <a:pt x="41017" y="43131"/>
                  </a:lnTo>
                  <a:lnTo>
                    <a:pt x="67358" y="22878"/>
                  </a:lnTo>
                  <a:lnTo>
                    <a:pt x="118083" y="1133"/>
                  </a:lnTo>
                  <a:lnTo>
                    <a:pt x="138979" y="0"/>
                  </a:lnTo>
                  <a:lnTo>
                    <a:pt x="158795" y="4565"/>
                  </a:lnTo>
                  <a:lnTo>
                    <a:pt x="175400" y="14393"/>
                  </a:lnTo>
                  <a:lnTo>
                    <a:pt x="187460" y="29680"/>
                  </a:lnTo>
                  <a:lnTo>
                    <a:pt x="192313" y="38669"/>
                  </a:lnTo>
                  <a:lnTo>
                    <a:pt x="200103" y="95124"/>
                  </a:lnTo>
                  <a:lnTo>
                    <a:pt x="198522" y="156363"/>
                  </a:lnTo>
                  <a:lnTo>
                    <a:pt x="187336" y="191868"/>
                  </a:lnTo>
                  <a:lnTo>
                    <a:pt x="154680" y="245944"/>
                  </a:lnTo>
                  <a:lnTo>
                    <a:pt x="136526" y="267122"/>
                  </a:lnTo>
                  <a:lnTo>
                    <a:pt x="113641" y="281994"/>
                  </a:lnTo>
                  <a:lnTo>
                    <a:pt x="89041" y="290163"/>
                  </a:lnTo>
                  <a:lnTo>
                    <a:pt x="66410" y="289894"/>
                  </a:lnTo>
                  <a:lnTo>
                    <a:pt x="47773" y="282756"/>
                  </a:lnTo>
                  <a:lnTo>
                    <a:pt x="31690" y="270615"/>
                  </a:lnTo>
                  <a:lnTo>
                    <a:pt x="10652" y="244048"/>
                  </a:lnTo>
                  <a:lnTo>
                    <a:pt x="765" y="224165"/>
                  </a:lnTo>
                  <a:lnTo>
                    <a:pt x="0" y="215120"/>
                  </a:lnTo>
                  <a:lnTo>
                    <a:pt x="5389" y="198830"/>
                  </a:lnTo>
                  <a:lnTo>
                    <a:pt x="21577" y="176506"/>
                  </a:lnTo>
                  <a:lnTo>
                    <a:pt x="40715" y="165290"/>
                  </a:lnTo>
                  <a:lnTo>
                    <a:pt x="77797" y="155519"/>
                  </a:lnTo>
                  <a:lnTo>
                    <a:pt x="118420" y="155744"/>
                  </a:lnTo>
                  <a:lnTo>
                    <a:pt x="174068" y="166300"/>
                  </a:lnTo>
                  <a:lnTo>
                    <a:pt x="230121" y="179651"/>
                  </a:lnTo>
                  <a:lnTo>
                    <a:pt x="286253" y="190433"/>
                  </a:lnTo>
                  <a:lnTo>
                    <a:pt x="328362" y="193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2014-02-24T15:55:36Z</dcterms:created>
  <dcterms:modified xsi:type="dcterms:W3CDTF">2014-02-24T15:56:34Z</dcterms:modified>
</cp:coreProperties>
</file>